
<file path=[Content_Types].xml><?xml version="1.0" encoding="utf-8"?>
<Types xmlns="http://schemas.openxmlformats.org/package/2006/content-types">
  <Override PartName="/ppt/slides/slide47.xml" ContentType="application/vnd.openxmlformats-officedocument.presentationml.slide+xml"/>
  <Override PartName="/ppt/tags/tag8.xml" ContentType="application/vnd.openxmlformats-officedocument.presentationml.tags+xml"/>
  <Override PartName="/ppt/diagrams/colors11.xml" ContentType="application/vnd.openxmlformats-officedocument.drawingml.diagramColors+xml"/>
  <Override PartName="/ppt/diagrams/data24.xml" ContentType="application/vnd.openxmlformats-officedocument.drawingml.diagramData+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tags/tag38.xml" ContentType="application/vnd.openxmlformats-officedocument.presentationml.tags+xml"/>
  <Override PartName="/ppt/diagrams/layout39.xml" ContentType="application/vnd.openxmlformats-officedocument.drawingml.diagramLayout+xml"/>
  <Override PartName="/ppt/tags/tag16.xml" ContentType="application/vnd.openxmlformats-officedocument.presentationml.tags+xml"/>
  <Override PartName="/ppt/diagrams/layout17.xml" ContentType="application/vnd.openxmlformats-officedocument.drawingml.diagramLayout+xml"/>
  <Override PartName="/ppt/notesSlides/notesSlide41.xml" ContentType="application/vnd.openxmlformats-officedocument.presentationml.notesSlide+xml"/>
  <Override PartName="/ppt/diagrams/colors49.xml" ContentType="application/vnd.openxmlformats-officedocument.drawingml.diagramColors+xml"/>
  <Override PartName="/ppt/diagrams/quickStyle53.xml" ContentType="application/vnd.openxmlformats-officedocument.drawingml.diagramStyle+xml"/>
  <Override PartName="/ppt/diagrams/drawing54.xml" ContentType="application/vnd.ms-office.drawingml.diagramDrawing+xml"/>
  <Override PartName="/ppt/tags/tag63.xml" ContentType="application/vnd.openxmlformats-officedocument.presentationml.tags+xml"/>
  <Override PartName="/ppt/diagrams/layout64.xml" ContentType="application/vnd.openxmlformats-officedocument.drawingml.diagramLayout+xml"/>
  <Override PartName="/ppt/diagrams/quickStyle31.xml" ContentType="application/vnd.openxmlformats-officedocument.drawingml.diagramStyle+xml"/>
  <Override PartName="/ppt/diagrams/drawing32.xml" ContentType="application/vnd.ms-office.drawingml.diagramDrawing+xml"/>
  <Override PartName="/ppt/diagrams/data2.xml" ContentType="application/vnd.openxmlformats-officedocument.drawingml.diagramData+xml"/>
  <Override PartName="/ppt/notesSlides/notesSlide7.xml" ContentType="application/vnd.openxmlformats-officedocument.presentationml.notesSlide+xml"/>
  <Override PartName="/ppt/diagrams/colors27.xml" ContentType="application/vnd.openxmlformats-officedocument.drawingml.diagramColors+xml"/>
  <Override PartName="/ppt/tags/tag41.xml" ContentType="application/vnd.openxmlformats-officedocument.presentationml.tags+xml"/>
  <Override PartName="/ppt/diagrams/layout42.xml" ContentType="application/vnd.openxmlformats-officedocument.drawingml.diagramLayout+xml"/>
  <Override PartName="/ppt/diagrams/colors4.xml" ContentType="application/vnd.openxmlformats-officedocument.drawingml.diagramColors+xml"/>
  <Override PartName="/ppt/diagrams/drawing10.xml" ContentType="application/vnd.ms-office.drawingml.diagramDrawing+xml"/>
  <Override PartName="/ppt/diagrams/data18.xml" ContentType="application/vnd.openxmlformats-officedocument.drawingml.diagramData+xml"/>
  <Override PartName="/ppt/diagrams/colors52.xml" ContentType="application/vnd.openxmlformats-officedocument.drawingml.diagramColors+xml"/>
  <Override PartName="/ppt/slides/slide19.xml" ContentType="application/vnd.openxmlformats-officedocument.presentationml.slide+xml"/>
  <Default Extension="png" ContentType="image/png"/>
  <Override PartName="/ppt/diagrams/layout20.xml" ContentType="application/vnd.openxmlformats-officedocument.drawingml.diagramLayout+xml"/>
  <Override PartName="/ppt/theme/theme2.xml" ContentType="application/vnd.openxmlformats-officedocument.theme+xml"/>
  <Override PartName="/ppt/diagrams/quickStyle3.xml" ContentType="application/vnd.openxmlformats-officedocument.drawingml.diagramStyle+xml"/>
  <Override PartName="/ppt/tags/tag5.xml" ContentType="application/vnd.openxmlformats-officedocument.presentationml.tags+xml"/>
  <Override PartName="/ppt/diagrams/colors30.xml" ContentType="application/vnd.openxmlformats-officedocument.drawingml.diagramColors+xml"/>
  <Override PartName="/ppt/diagrams/data43.xml" ContentType="application/vnd.openxmlformats-officedocument.drawingml.diagramData+xml"/>
  <Override PartName="/ppt/notesSlides/notesSlide57.xml" ContentType="application/vnd.openxmlformats-officedocument.presentationml.notesSlide+xml"/>
  <Override PartName="/ppt/slides/slide44.xml" ContentType="application/vnd.openxmlformats-officedocument.presentationml.slide+xml"/>
  <Override PartName="/ppt/diagrams/data21.xml" ContentType="application/vnd.openxmlformats-officedocument.drawingml.diagramData+xml"/>
  <Override PartName="/ppt/diagrams/quickStyle47.xml" ContentType="application/vnd.openxmlformats-officedocument.drawingml.diagramStyle+xml"/>
  <Override PartName="/ppt/diagrams/drawing48.xml" ContentType="application/vnd.ms-office.drawingml.diagramDrawing+xml"/>
  <Override PartName="/ppt/slides/slide22.xml" ContentType="application/vnd.openxmlformats-officedocument.presentationml.slide+xml"/>
  <Override PartName="/ppt/diagrams/layout6.xml" ContentType="application/vnd.openxmlformats-officedocument.drawingml.diagramLayout+xml"/>
  <Override PartName="/ppt/notesSlides/notesSlide35.xml" ContentType="application/vnd.openxmlformats-officedocument.presentationml.notesSlide+xml"/>
  <Override PartName="/ppt/tags/tag57.xml" ContentType="application/vnd.openxmlformats-officedocument.presentationml.tags+xml"/>
  <Override PartName="/ppt/diagrams/layout58.xml" ContentType="application/vnd.openxmlformats-officedocument.drawingml.diagramLayout+xml"/>
  <Override PartName="/ppt/notesSlides/notesSlide13.xml" ContentType="application/vnd.openxmlformats-officedocument.presentationml.notesSlide+xml"/>
  <Override PartName="/ppt/diagrams/quickStyle25.xml" ContentType="application/vnd.openxmlformats-officedocument.drawingml.diagramStyle+xml"/>
  <Override PartName="/ppt/diagrams/drawing26.xml" ContentType="application/vnd.ms-office.drawingml.diagramDrawing+xml"/>
  <Override PartName="/ppt/tags/tag35.xml" ContentType="application/vnd.openxmlformats-officedocument.presentationml.tags+xml"/>
  <Override PartName="/ppt/diagrams/layout36.xml" ContentType="application/vnd.openxmlformats-officedocument.drawingml.diagramLayout+xml"/>
  <Override PartName="/ppt/diagrams/drawing8.xml" ContentType="application/vnd.ms-office.drawingml.diagramDrawing+xml"/>
  <Override PartName="/ppt/diagrams/quickStyle50.xml" ContentType="application/vnd.openxmlformats-officedocument.drawingml.diagramStyle+xml"/>
  <Override PartName="/ppt/diagrams/drawing51.xml" ContentType="application/vnd.ms-office.drawingml.diagramDrawing+xml"/>
  <Override PartName="/ppt/tags/tag13.xml" ContentType="application/vnd.openxmlformats-officedocument.presentationml.tags+xml"/>
  <Override PartName="/ppt/diagrams/layout14.xml" ContentType="application/vnd.openxmlformats-officedocument.drawingml.diagramLayout+xml"/>
  <Override PartName="/ppt/diagrams/colors46.xml" ContentType="application/vnd.openxmlformats-officedocument.drawingml.diagramColors+xml"/>
  <Override PartName="/ppt/tags/tag60.xml" ContentType="application/vnd.openxmlformats-officedocument.presentationml.tags+xml"/>
  <Override PartName="/ppt/diagrams/data59.xml" ContentType="application/vnd.openxmlformats-officedocument.drawingml.diagramData+xml"/>
  <Override PartName="/ppt/diagrams/layout61.xml" ContentType="application/vnd.openxmlformats-officedocument.drawingml.diagramLayout+xml"/>
  <Override PartName="/ppt/notesSlides/notesSlide4.xml" ContentType="application/vnd.openxmlformats-officedocument.presentationml.notesSlide+xml"/>
  <Override PartName="/ppt/diagrams/colors24.xml" ContentType="application/vnd.openxmlformats-officedocument.drawingml.diagramColors+xml"/>
  <Override PartName="/ppt/diagrams/data37.xml" ContentType="application/vnd.openxmlformats-officedocument.drawingml.diagramData+xml"/>
  <Override PartName="/ppt/slides/slide38.xml" ContentType="application/vnd.openxmlformats-officedocument.presentationml.slide+xml"/>
  <Override PartName="/ppt/diagrams/colors1.xml" ContentType="application/vnd.openxmlformats-officedocument.drawingml.diagramColors+xml"/>
  <Override PartName="/ppt/diagrams/data15.xml" ContentType="application/vnd.openxmlformats-officedocument.drawingml.diagramData+xml"/>
  <Override PartName="/ppt/notesSlides/notesSlide29.xml" ContentType="application/vnd.openxmlformats-officedocument.presentationml.notesSlide+xml"/>
  <Override PartName="/ppt/diagrams/data62.xml" ContentType="application/vnd.openxmlformats-officedocument.drawingml.diagramData+xml"/>
  <Override PartName="/ppt/slides/slide16.xml" ContentType="application/vnd.openxmlformats-officedocument.presentationml.slide+xml"/>
  <Override PartName="/ppt/tags/tag2.xml" ContentType="application/vnd.openxmlformats-officedocument.presentationml.tags+xml"/>
  <Override PartName="/ppt/diagrams/quickStyle19.xml" ContentType="application/vnd.openxmlformats-officedocument.drawingml.diagramStyle+xml"/>
  <Override PartName="/ppt/diagrams/data40.xml" ContentType="application/vnd.openxmlformats-officedocument.drawingml.diagramData+xml"/>
  <Override PartName="/ppt/slides/slide41.xml" ContentType="application/vnd.openxmlformats-officedocument.presentationml.slide+xml"/>
  <Override PartName="/ppt/tags/tag29.xml" ContentType="application/vnd.openxmlformats-officedocument.presentationml.tags+xml"/>
  <Override PartName="/ppt/notesSlides/notesSlide54.xml" ContentType="application/vnd.openxmlformats-officedocument.presentationml.notesSlide+xml"/>
  <Override PartName="/ppt/notesSlides/notesSlide32.xml" ContentType="application/vnd.openxmlformats-officedocument.presentationml.notesSlide+xml"/>
  <Override PartName="/ppt/diagrams/quickStyle44.xml" ContentType="application/vnd.openxmlformats-officedocument.drawingml.diagramStyle+xml"/>
  <Override PartName="/ppt/diagrams/drawing45.xml" ContentType="application/vnd.ms-office.drawingml.diagramDrawing+xml"/>
  <Override PartName="/ppt/tags/tag54.xml" ContentType="application/vnd.openxmlformats-officedocument.presentationml.tags+xml"/>
  <Override PartName="/ppt/diagrams/layout55.xml" ContentType="application/vnd.openxmlformats-officedocument.drawingml.diagramLayout+xml"/>
  <Override PartName="/ppt/diagrams/layout3.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notesSlides/notesSlide10.xml" ContentType="application/vnd.openxmlformats-officedocument.presentationml.notesSlide+xml"/>
  <Override PartName="/ppt/diagrams/colors18.xml" ContentType="application/vnd.openxmlformats-officedocument.drawingml.diagramColors+xml"/>
  <Override PartName="/ppt/tags/tag32.xml" ContentType="application/vnd.openxmlformats-officedocument.presentationml.tags+xml"/>
  <Override PartName="/ppt/diagrams/layout33.xml" ContentType="application/vnd.openxmlformats-officedocument.drawingml.diagramLayout+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tags/tag10.xml" ContentType="application/vnd.openxmlformats-officedocument.presentationml.tags+xml"/>
  <Override PartName="/ppt/diagrams/layout11.xml" ContentType="application/vnd.openxmlformats-officedocument.drawingml.diagramLayout+xml"/>
  <Override PartName="/ppt/diagrams/colors43.xml" ContentType="application/vnd.openxmlformats-officedocument.drawingml.diagramColors+xml"/>
  <Override PartName="/ppt/diagrams/data56.xml" ContentType="application/vnd.openxmlformats-officedocument.drawingml.diagramData+xml"/>
  <Override PartName="/ppt/slides/slide57.xml" ContentType="application/vnd.openxmlformats-officedocument.presentationml.slide+xml"/>
  <Override PartName="/ppt/notesSlides/notesSlide1.xml" ContentType="application/vnd.openxmlformats-officedocument.presentationml.notesSlide+xml"/>
  <Override PartName="/ppt/diagrams/data34.xml" ContentType="application/vnd.openxmlformats-officedocument.drawingml.diagramData+xml"/>
  <Override PartName="/ppt/slides/slide46.xml" ContentType="application/vnd.openxmlformats-officedocument.presentationml.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notesSlides/notesSlide37.xml" ContentType="application/vnd.openxmlformats-officedocument.presentationml.notesSlide+xml"/>
  <Override PartName="/ppt/tags/tag59.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notesSlides/notesSlide26.xml" ContentType="application/vnd.openxmlformats-officedocument.presentationml.notesSlide+xml"/>
  <Override PartName="/ppt/diagrams/quickStyle27.xml" ContentType="application/vnd.openxmlformats-officedocument.drawingml.diagramStyle+xml"/>
  <Override PartName="/ppt/diagrams/drawing28.xml" ContentType="application/vnd.ms-office.drawingml.diagramDrawing+xml"/>
  <Override PartName="/ppt/tags/tag37.xml" ContentType="application/vnd.openxmlformats-officedocument.presentationml.tags+xml"/>
  <Override PartName="/ppt/diagrams/layout38.xml" ContentType="application/vnd.openxmlformats-officedocument.drawingml.diagramLayout+xml"/>
  <Override PartName="/ppt/tags/tag48.xml" ContentType="application/vnd.openxmlformats-officedocument.presentationml.tags+xml"/>
  <Override PartName="/ppt/diagrams/layout49.xml" ContentType="application/vnd.openxmlformats-officedocument.drawingml.diagramLayout+xml"/>
  <Override PartName="/ppt/diagrams/drawing64.xml" ContentType="application/vnd.ms-office.drawingml.diagramDrawing+xml"/>
  <Override PartName="/ppt/tags/tag26.xml" ContentType="application/vnd.openxmlformats-officedocument.presentationml.tags+xml"/>
  <Override PartName="/ppt/diagrams/layout27.xml" ContentType="application/vnd.openxmlformats-officedocument.drawingml.diagramLayout+xml"/>
  <Override PartName="/ppt/diagrams/quickStyle52.xml" ContentType="application/vnd.openxmlformats-officedocument.drawingml.diagramStyle+xml"/>
  <Override PartName="/ppt/diagrams/drawing53.xml" ContentType="application/vnd.ms-office.drawingml.diagramDrawing+xml"/>
  <Override PartName="/ppt/notesSlides/notesSlide51.xml" ContentType="application/vnd.openxmlformats-officedocument.presentationml.notesSlide+xml"/>
  <Override PartName="/ppt/diagrams/colors59.xml" ContentType="application/vnd.openxmlformats-officedocument.drawingml.diagramColors+xml"/>
  <Override PartName="/ppt/diagrams/quickStyle63.xml" ContentType="application/vnd.openxmlformats-officedocument.drawingml.diagramStyle+xml"/>
  <Override PartName="/ppt/tags/tag15.xml" ContentType="application/vnd.openxmlformats-officedocument.presentationml.tags+xml"/>
  <Override PartName="/ppt/diagrams/layout16.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drawing42.xml" ContentType="application/vnd.ms-office.drawingml.diagramDrawing+xml"/>
  <Override PartName="/ppt/notesSlides/notesSlide40.xml" ContentType="application/vnd.openxmlformats-officedocument.presentationml.notesSlide+xml"/>
  <Override PartName="/ppt/diagrams/colors48.xml" ContentType="application/vnd.openxmlformats-officedocument.drawingml.diagramColors+xml"/>
  <Override PartName="/ppt/tags/tag62.xml" ContentType="application/vnd.openxmlformats-officedocument.presentationml.tags+xml"/>
  <Override PartName="/ppt/diagrams/layout63.xml" ContentType="application/vnd.openxmlformats-officedocument.drawingml.diagramLayout+xml"/>
  <Override PartName="/ppt/notesSlides/notesSlide6.xml" ContentType="application/vnd.openxmlformats-officedocument.presentationml.notesSlide+xml"/>
  <Override PartName="/ppt/diagrams/drawing20.xml" ContentType="application/vnd.ms-office.drawingml.diagramDrawing+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tags/tag40.xml" ContentType="application/vnd.openxmlformats-officedocument.presentationml.tags+xml"/>
  <Override PartName="/ppt/diagrams/data39.xml" ContentType="application/vnd.openxmlformats-officedocument.drawingml.diagramData+xml"/>
  <Override PartName="/ppt/diagrams/layout41.xml" ContentType="application/vnd.openxmlformats-officedocument.drawingml.diagramLayout+xml"/>
  <Override PartName="/ppt/tags/tag51.xml" ContentType="application/vnd.openxmlformats-officedocument.presentationml.tags+xml"/>
  <Override PartName="/ppt/diagrams/layout52.xml" ContentType="application/vnd.openxmlformats-officedocument.drawingml.diagramLayout+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62.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diagrams/colors51.xml" ContentType="application/vnd.openxmlformats-officedocument.drawingml.diagramColors+xml"/>
  <Override PartName="/ppt/diagrams/data53.xml" ContentType="application/vnd.openxmlformats-officedocument.drawingml.diagramData+xml"/>
  <Override PartName="/ppt/diagrams/data64.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notesSlides/notesSlide45.xml" ContentType="application/vnd.openxmlformats-officedocument.presentationml.notesSlide+xml"/>
  <Override PartName="/ppt/diagrams/quickStyle57.xml" ContentType="application/vnd.openxmlformats-officedocument.drawingml.diagramStyle+xml"/>
  <Override PartName="/ppt/diagrams/drawing58.xml" ContentType="application/vnd.ms-office.drawingml.diagramDrawing+xml"/>
  <Override PartName="/ppt/notesSlides/notesSlide56.xml" ContentType="application/vnd.openxmlformats-officedocument.presentationml.notesSlide+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notesSlides/notesSlide34.xml" ContentType="application/vnd.openxmlformats-officedocument.presentationml.notesSlide+xml"/>
  <Override PartName="/ppt/diagrams/quickStyle46.xml" ContentType="application/vnd.openxmlformats-officedocument.drawingml.diagramStyle+xml"/>
  <Override PartName="/ppt/diagrams/drawing47.xml" ContentType="application/vnd.ms-office.drawingml.diagramDrawing+xml"/>
  <Override PartName="/ppt/tags/tag56.xml" ContentType="application/vnd.openxmlformats-officedocument.presentationml.tags+xml"/>
  <Override PartName="/ppt/diagrams/layout57.xml" ContentType="application/vnd.openxmlformats-officedocument.drawingml.diagramLayout+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quickStyle24.xml" ContentType="application/vnd.openxmlformats-officedocument.drawingml.diagramStyle+xml"/>
  <Override PartName="/ppt/diagrams/drawing25.xml" ContentType="application/vnd.ms-office.drawingml.diagramDrawing+xml"/>
  <Override PartName="/ppt/tags/tag45.xml" ContentType="application/vnd.openxmlformats-officedocument.presentationml.tags+xml"/>
  <Override PartName="/ppt/diagrams/layout46.xml" ContentType="application/vnd.openxmlformats-officedocument.drawingml.diagramLayout+xml"/>
  <Override PartName="/docProps/custom.xml" ContentType="application/vnd.openxmlformats-officedocument.custom-properties+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tags/tag34.xml" ContentType="application/vnd.openxmlformats-officedocument.presentationml.tags+xml"/>
  <Override PartName="/ppt/diagrams/layout35.xml" ContentType="application/vnd.openxmlformats-officedocument.drawingml.diagramLayout+xml"/>
  <Override PartName="/ppt/diagrams/colors56.xml" ContentType="application/vnd.openxmlformats-officedocument.drawingml.diagramColors+xml"/>
  <Override PartName="/ppt/diagrams/quickStyle60.xml" ContentType="application/vnd.openxmlformats-officedocument.drawingml.diagramStyle+xml"/>
  <Override PartName="/ppt/diagrams/drawing61.xml" ContentType="application/vnd.ms-office.drawingml.diagramDrawing+xml"/>
  <Override PartName="/ppt/diagrams/drawing7.xml" ContentType="application/vnd.ms-office.drawingml.diagramDrawing+xml"/>
  <Override PartName="/ppt/tags/tag12.xml" ContentType="application/vnd.openxmlformats-officedocument.presentationml.tags+xml"/>
  <Override PartName="/ppt/diagrams/layout13.xml" ContentType="application/vnd.openxmlformats-officedocument.drawingml.diagramLayout+xml"/>
  <Override PartName="/ppt/tags/tag23.xml" ContentType="application/vnd.openxmlformats-officedocument.presentationml.tags+xml"/>
  <Override PartName="/ppt/diagrams/layout24.xml" ContentType="application/vnd.openxmlformats-officedocument.drawingml.diagramLayout+xml"/>
  <Override PartName="/ppt/diagrams/colors45.xml" ContentType="application/vnd.openxmlformats-officedocument.drawingml.diagramColors+xml"/>
  <Override PartName="/ppt/diagrams/drawing50.xml" ContentType="application/vnd.ms-office.drawingml.diagramDrawing+xml"/>
  <Override PartName="/ppt/diagrams/data58.xml" ContentType="application/vnd.openxmlformats-officedocument.drawingml.diagramData+xml"/>
  <Override PartName="/ppt/diagrams/layout60.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tags/tag9.xml" ContentType="application/vnd.openxmlformats-officedocument.presentationml.tags+xml"/>
  <Override PartName="/ppt/diagrams/colors34.xml" ContentType="application/vnd.openxmlformats-officedocument.drawingml.diagramColors+xml"/>
  <Override PartName="/ppt/diagrams/data47.xml" ContentType="application/vnd.openxmlformats-officedocument.drawingml.diagramData+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notesSlides/notesSlide39.xml" ContentType="application/vnd.openxmlformats-officedocument.presentationml.notesSlide+xml"/>
  <Override PartName="/ppt/diagrams/data61.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drawing19.xml" ContentType="application/vnd.ms-office.drawingml.diagramDrawing+xml"/>
  <Override PartName="/ppt/notesSlides/notesSlide28.xml" ContentType="application/vnd.openxmlformats-officedocument.presentationml.notesSlide+xml"/>
  <Override PartName="/ppt/diagrams/quickStyle29.xml" ContentType="application/vnd.openxmlformats-officedocument.drawingml.diagramStyle+xml"/>
  <Override PartName="/ppt/tags/tag39.xml" ContentType="application/vnd.openxmlformats-officedocument.presentationml.tags+xml"/>
  <Override PartName="/ppt/diagrams/data50.xml" ContentType="application/vnd.openxmlformats-officedocument.drawingml.diagramData+xml"/>
  <Override PartName="/ppt/slides/slide51.xml" ContentType="application/vnd.openxmlformats-officedocument.presentationml.slide+xml"/>
  <Override PartName="/ppt/tags/tag1.xml" ContentType="application/vnd.openxmlformats-officedocument.presentationml.tags+xml"/>
  <Override PartName="/ppt/diagrams/quickStyle18.xml" ContentType="application/vnd.openxmlformats-officedocument.drawingml.diagramStyle+xml"/>
  <Override PartName="/ppt/tags/tag28.xml" ContentType="application/vnd.openxmlformats-officedocument.presentationml.tags+xml"/>
  <Override PartName="/ppt/diagrams/layout29.xml" ContentType="application/vnd.openxmlformats-officedocument.drawingml.diagramLayout+xml"/>
  <Override PartName="/ppt/diagrams/quickStyle54.xml" ContentType="application/vnd.openxmlformats-officedocument.drawingml.diagramStyle+xml"/>
  <Override PartName="/ppt/diagrams/drawing55.xml" ContentType="application/vnd.ms-office.drawingml.diagramDrawing+xml"/>
  <Override PartName="/ppt/notesSlides/notesSlide53.xml" ContentType="application/vnd.openxmlformats-officedocument.presentationml.notesSlide+xml"/>
  <Override PartName="/ppt/slides/slide40.xml" ContentType="application/vnd.openxmlformats-officedocument.presentationml.slide+xml"/>
  <Override PartName="/ppt/tags/tag17.xml" ContentType="application/vnd.openxmlformats-officedocument.presentationml.tags+xml"/>
  <Override PartName="/ppt/diagrams/layout18.xml" ContentType="application/vnd.openxmlformats-officedocument.drawingml.diagramLayout+xml"/>
  <Override PartName="/ppt/diagrams/quickStyle43.xml" ContentType="application/vnd.openxmlformats-officedocument.drawingml.diagramStyle+xml"/>
  <Override PartName="/ppt/diagrams/drawing44.xml" ContentType="application/vnd.ms-office.drawingml.diagramDrawing+xml"/>
  <Override PartName="/ppt/notesSlides/notesSlide42.xml" ContentType="application/vnd.openxmlformats-officedocument.presentationml.notesSlide+xml"/>
  <Override PartName="/ppt/tags/tag64.xml" ContentType="application/vnd.openxmlformats-officedocument.presentationml.tags+xml"/>
  <Default Extension="wdp" ContentType="image/vnd.ms-photo"/>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notesSlides/notesSlide31.xml" ContentType="application/vnd.openxmlformats-officedocument.presentationml.notesSlide+xml"/>
  <Override PartName="/ppt/diagrams/colors39.xml" ContentType="application/vnd.openxmlformats-officedocument.drawingml.diagramColors+xml"/>
  <Override PartName="/ppt/tags/tag53.xml" ContentType="application/vnd.openxmlformats-officedocument.presentationml.tags+xml"/>
  <Override PartName="/ppt/diagrams/layout54.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tags/tag31.xml" ContentType="application/vnd.openxmlformats-officedocument.presentationml.tags+xml"/>
  <Override PartName="/ppt/diagrams/layout32.xml" ContentType="application/vnd.openxmlformats-officedocument.drawingml.diagramLayout+xml"/>
  <Override PartName="/ppt/tags/tag42.xml" ContentType="application/vnd.openxmlformats-officedocument.presentationml.tags+xml"/>
  <Override PartName="/ppt/diagrams/layout43.xml" ContentType="application/vnd.openxmlformats-officedocument.drawingml.diagramLayout+xml"/>
  <Override PartName="/ppt/diagrams/colors64.xml" ContentType="application/vnd.openxmlformats-officedocument.drawingml.diagramColors+xml"/>
  <Override PartName="/ppt/handoutMasters/handoutMaster1.xml" ContentType="application/vnd.openxmlformats-officedocument.presentationml.handoutMaster+xml"/>
  <Override PartName="/ppt/diagrams/drawing4.xml" ContentType="application/vnd.ms-office.drawingml.diagramDrawing+xml"/>
  <Override PartName="/ppt/tags/tag20.xml" ContentType="application/vnd.openxmlformats-officedocument.presentationml.tags+xml"/>
  <Override PartName="/ppt/diagrams/data19.xml" ContentType="application/vnd.openxmlformats-officedocument.drawingml.diagramData+xml"/>
  <Override PartName="/ppt/diagrams/layout21.xml" ContentType="application/vnd.openxmlformats-officedocument.drawingml.diagramLayout+xml"/>
  <Override PartName="/ppt/diagrams/colors53.xml" ContentType="application/vnd.openxmlformats-officedocument.drawingml.diagramColors+xml"/>
  <Override PartName="/ppt/diagrams/data55.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tags/tag6.xml" ContentType="application/vnd.openxmlformats-officedocument.presentationml.tags+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diagrams/colors20.xml" ContentType="application/vnd.openxmlformats-officedocument.drawingml.diagramColors+xml"/>
  <Override PartName="/ppt/diagrams/data33.xml" ContentType="application/vnd.openxmlformats-officedocument.drawingml.diagramData+xml"/>
  <Override PartName="/ppt/notesSlides/notesSlide47.xml" ContentType="application/vnd.openxmlformats-officedocument.presentationml.notesSlide+xml"/>
  <Override PartName="/ppt/diagrams/quickStyle59.xml" ContentType="application/vnd.openxmlformats-officedocument.drawingml.diagramStyle+xml"/>
  <Override PartName="/ppt/notesSlides/notesSlide58.xml" ContentType="application/vnd.openxmlformats-officedocument.presentationml.notesSlide+xml"/>
  <Override PartName="/ppt/slides/slide34.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Override PartName="/ppt/notesSlides/notesSlide36.xml" ContentType="application/vnd.openxmlformats-officedocument.presentationml.notesSlide+xml"/>
  <Override PartName="/ppt/diagrams/quickStyle48.xml" ContentType="application/vnd.openxmlformats-officedocument.drawingml.diagramStyle+xml"/>
  <Override PartName="/ppt/diagrams/drawing49.xml" ContentType="application/vnd.ms-office.drawingml.diagramDrawing+xml"/>
  <Override PartName="/ppt/tags/tag58.xml" ContentType="application/vnd.openxmlformats-officedocument.presentationml.tags+xml"/>
  <Override PartName="/ppt/diagrams/layout59.xml" ContentType="application/vnd.openxmlformats-officedocument.drawingml.diagramLayout+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diagrams/quickStyle26.xml" ContentType="application/vnd.openxmlformats-officedocument.drawingml.diagramStyle+xml"/>
  <Override PartName="/ppt/diagrams/drawing27.xml" ContentType="application/vnd.ms-office.drawingml.diagramDrawing+xml"/>
  <Override PartName="/ppt/tags/tag47.xml" ContentType="application/vnd.openxmlformats-officedocument.presentationml.tags+xml"/>
  <Override PartName="/ppt/diagrams/layout48.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tags/tag36.xml" ContentType="application/vnd.openxmlformats-officedocument.presentationml.tags+xml"/>
  <Override PartName="/ppt/diagrams/layout37.xml" ContentType="application/vnd.openxmlformats-officedocument.drawingml.diagramLayout+xml"/>
  <Override PartName="/ppt/diagrams/colors58.xml" ContentType="application/vnd.openxmlformats-officedocument.drawingml.diagramColors+xml"/>
  <Override PartName="/ppt/diagrams/quickStyle62.xml" ContentType="application/vnd.openxmlformats-officedocument.drawingml.diagramStyle+xml"/>
  <Override PartName="/ppt/diagrams/drawing63.xml" ContentType="application/vnd.ms-office.drawingml.diagramDrawing+xml"/>
  <Override PartName="/ppt/diagrams/drawing9.xml" ContentType="application/vnd.ms-office.drawingml.diagramDrawing+xml"/>
  <Override PartName="/ppt/tags/tag14.xml" ContentType="application/vnd.openxmlformats-officedocument.presentationml.tags+xml"/>
  <Override PartName="/ppt/diagrams/layout15.xml" ContentType="application/vnd.openxmlformats-officedocument.drawingml.diagramLayout+xml"/>
  <Override PartName="/ppt/tags/tag25.xml" ContentType="application/vnd.openxmlformats-officedocument.presentationml.tags+xml"/>
  <Override PartName="/ppt/diagrams/layout26.xml" ContentType="application/vnd.openxmlformats-officedocument.drawingml.diagramLayout+xml"/>
  <Override PartName="/ppt/diagrams/drawing41.xml" ContentType="application/vnd.ms-office.drawingml.diagramDrawing+xml"/>
  <Override PartName="/ppt/diagrams/colors47.xml" ContentType="application/vnd.openxmlformats-officedocument.drawingml.diagramColors+xml"/>
  <Override PartName="/ppt/diagrams/quickStyle51.xml" ContentType="application/vnd.openxmlformats-officedocument.drawingml.diagramStyle+xml"/>
  <Override PartName="/ppt/diagrams/drawing52.xml" ContentType="application/vnd.ms-office.drawingml.diagramDrawing+xml"/>
  <Override PartName="/ppt/notesSlides/notesSlide50.xml" ContentType="application/vnd.openxmlformats-officedocument.presentationml.notesSlide+xml"/>
  <Override PartName="/ppt/tags/tag61.xml" ContentType="application/vnd.openxmlformats-officedocument.presentationml.tags+xml"/>
  <Override PartName="/ppt/diagrams/layout62.xml" ContentType="application/vnd.openxmlformats-officedocument.drawingml.diagramLayout+xml"/>
  <Override PartName="/ppt/diagrams/quickStyle9.xml" ContentType="application/vnd.openxmlformats-officedocument.drawingml.diagramStyle+xml"/>
  <Override PartName="/ppt/diagrams/drawing30.xml" ContentType="application/vnd.ms-office.drawingml.diagramDrawing+xml"/>
  <Override PartName="/ppt/diagrams/colors36.xml" ContentType="application/vnd.openxmlformats-officedocument.drawingml.diagramColors+xml"/>
  <Override PartName="/ppt/diagrams/quickStyle40.xml" ContentType="application/vnd.openxmlformats-officedocument.drawingml.diagramStyle+xml"/>
  <Override PartName="/ppt/tags/tag50.xml" ContentType="application/vnd.openxmlformats-officedocument.presentationml.tags+xml"/>
  <Override PartName="/ppt/diagrams/data49.xml" ContentType="application/vnd.openxmlformats-officedocument.drawingml.diagramData+xml"/>
  <Override PartName="/ppt/diagrams/layout51.xml" ContentType="application/vnd.openxmlformats-officedocument.drawingml.diagramLayout+xml"/>
  <Override PartName="/ppt/notesSlides/notesSlide5.xml" ContentType="application/vnd.openxmlformats-officedocument.presentationml.notes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diagrams/colors61.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diagrams/colors50.xml" ContentType="application/vnd.openxmlformats-officedocument.drawingml.diagramColors+xml"/>
  <Override PartName="/ppt/diagrams/data63.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data52.xml" ContentType="application/vnd.openxmlformats-officedocument.drawingml.diagramData+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diagrams/data30.xml" ContentType="application/vnd.openxmlformats-officedocument.drawingml.diagramData+xml"/>
  <Override PartName="/ppt/diagrams/data41.xml" ContentType="application/vnd.openxmlformats-officedocument.drawingml.diagramData+xml"/>
  <Override PartName="/ppt/diagrams/quickStyle56.xml" ContentType="application/vnd.openxmlformats-officedocument.drawingml.diagramStyle+xml"/>
  <Override PartName="/ppt/diagrams/drawing57.xml" ContentType="application/vnd.ms-office.drawingml.diagramDrawing+xml"/>
  <Override PartName="/ppt/notesSlides/notesSlide55.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diagrams/quickStyle45.xml" ContentType="application/vnd.openxmlformats-officedocument.drawingml.diagramStyle+xml"/>
  <Override PartName="/ppt/diagrams/drawing46.xml" ContentType="application/vnd.ms-office.drawingml.diagramDrawing+xml"/>
  <Override PartName="/ppt/notesSlides/notesSlide44.xml" ContentType="application/vnd.openxmlformats-officedocument.presentationml.notesSlide+xml"/>
  <Override PartName="/ppt/tags/tag66.xml" ContentType="application/vnd.openxmlformats-officedocument.presentationml.tags+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quickStyle34.xml" ContentType="application/vnd.openxmlformats-officedocument.drawingml.diagramStyle+xml"/>
  <Override PartName="/ppt/diagrams/drawing35.xml" ContentType="application/vnd.ms-office.drawingml.diagramDrawing+xml"/>
  <Override PartName="/ppt/notesSlides/notesSlide33.xml" ContentType="application/vnd.openxmlformats-officedocument.presentationml.notesSlide+xml"/>
  <Override PartName="/ppt/tags/tag55.xml" ContentType="application/vnd.openxmlformats-officedocument.presentationml.tags+xml"/>
  <Override PartName="/ppt/diagrams/layout56.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tags/tag33.xml" ContentType="application/vnd.openxmlformats-officedocument.presentationml.tags+xml"/>
  <Override PartName="/ppt/diagrams/layout34.xml" ContentType="application/vnd.openxmlformats-officedocument.drawingml.diagramLayout+xml"/>
  <Override PartName="/ppt/tags/tag44.xml" ContentType="application/vnd.openxmlformats-officedocument.presentationml.tags+xml"/>
  <Override PartName="/ppt/diagrams/layout45.xml" ContentType="application/vnd.openxmlformats-officedocument.drawingml.diagramLayout+xml"/>
  <Override PartName="/ppt/diagrams/drawing60.xml" ContentType="application/vnd.ms-office.drawingml.diagramDrawing+xml"/>
  <Override PartName="/ppt/diagrams/drawing6.xml" ContentType="application/vnd.ms-office.drawingml.diagramDrawing+xml"/>
  <Override PartName="/ppt/tags/tag22.xml" ContentType="application/vnd.openxmlformats-officedocument.presentationml.tags+xml"/>
  <Override PartName="/ppt/diagrams/layout23.xml" ContentType="application/vnd.openxmlformats-officedocument.drawingml.diagramLayout+xml"/>
  <Override PartName="/ppt/diagrams/colors55.xml" ContentType="application/vnd.openxmlformats-officedocument.drawingml.diagramColors+xml"/>
  <Override PartName="/ppt/diagrams/data57.xml" ContentType="application/vnd.openxmlformats-officedocument.drawingml.diagramData+xml"/>
  <Override PartName="/ppt/slides/slide8.xml" ContentType="application/vnd.openxmlformats-officedocument.presentationml.slide+xml"/>
  <Override PartName="/ppt/diagrams/quickStyle6.xml" ContentType="application/vnd.openxmlformats-officedocument.drawingml.diagramStyle+xml"/>
  <Override PartName="/ppt/tags/tag11.xml" ContentType="application/vnd.openxmlformats-officedocument.presentationml.tags+xml"/>
  <Override PartName="/ppt/diagrams/layout12.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diagrams/quickStyle39.xml" ContentType="application/vnd.openxmlformats-officedocument.drawingml.diagramStyle+xml"/>
  <Override PartName="/ppt/notesSlides/notesSlide49.xml" ContentType="application/vnd.openxmlformats-officedocument.presentationml.notesSlide+xml"/>
  <Override PartName="/ppt/diagrams/data13.xml" ContentType="application/vnd.openxmlformats-officedocument.drawingml.diagramData+xml"/>
  <Override PartName="/ppt/notesSlides/notesSlide27.xml" ContentType="application/vnd.openxmlformats-officedocument.presentationml.notesSlide+xml"/>
  <Override PartName="/ppt/tags/tag49.xml" ContentType="application/vnd.openxmlformats-officedocument.presentationml.tags+xml"/>
  <Override PartName="/ppt/diagrams/data60.xml" ContentType="application/vnd.openxmlformats-officedocument.drawingml.diagramData+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diagrams/quickStyle64.xml" ContentType="application/vnd.openxmlformats-officedocument.drawingml.diagramStyle+xml"/>
  <Override PartName="/ppt/tableStyles.xml" ContentType="application/vnd.openxmlformats-officedocument.presentationml.tableStyles+xml"/>
  <Override PartName="/ppt/tags/tag27.xml" ContentType="application/vnd.openxmlformats-officedocument.presentationml.tags+xml"/>
  <Override PartName="/ppt/diagrams/layout28.xml" ContentType="application/vnd.openxmlformats-officedocument.drawingml.diagramLayout+xml"/>
  <Override PartName="/ppt/diagrams/drawing43.xml" ContentType="application/vnd.ms-office.drawingml.diagramDrawing+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diagrams/colors38.xml" ContentType="application/vnd.openxmlformats-officedocument.drawingml.diagramColors+xml"/>
  <Override PartName="/ppt/diagrams/quickStyle42.xml" ContentType="application/vnd.openxmlformats-officedocument.drawingml.diagramStyle+xml"/>
  <Override PartName="/ppt/tags/tag52.xml" ContentType="application/vnd.openxmlformats-officedocument.presentationml.tags+xml"/>
  <Override PartName="/ppt/diagrams/layout53.xml" ContentType="application/vnd.openxmlformats-officedocument.drawingml.diagramLayout+xml"/>
  <Override PartName="/ppt/diagrams/layout1.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data29.xml" ContentType="application/vnd.openxmlformats-officedocument.drawingml.diagramData+xml"/>
  <Override PartName="/ppt/diagrams/colors16.xml" ContentType="application/vnd.openxmlformats-officedocument.drawingml.diagramColors+xml"/>
  <Override PartName="/ppt/tags/tag30.xml" ContentType="application/vnd.openxmlformats-officedocument.presentationml.tags+xml"/>
  <Override PartName="/ppt/diagrams/layout31.xml" ContentType="application/vnd.openxmlformats-officedocument.drawingml.diagramLayout+xml"/>
  <Override PartName="/ppt/diagrams/colors63.xml" ContentType="application/vnd.openxmlformats-officedocument.drawingml.diagramColors+xml"/>
  <Override PartName="/ppt/slides/slide5.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Override PartName="/ppt/diagrams/colors41.xml" ContentType="application/vnd.openxmlformats-officedocument.drawingml.diagramColors+xml"/>
  <Override PartName="/ppt/diagrams/data54.xml" ContentType="application/vnd.openxmlformats-officedocument.drawingml.diagramData+xml"/>
  <Override PartName="/ppt/slides/slide55.xml" ContentType="application/vnd.openxmlformats-officedocument.presentationml.slide+xml"/>
  <Override PartName="/ppt/diagrams/data32.xml" ContentType="application/vnd.openxmlformats-officedocument.drawingml.diagramData+xml"/>
  <Override PartName="/ppt/diagrams/quickStyle58.xml" ContentType="application/vnd.openxmlformats-officedocument.drawingml.diagramStyle+xml"/>
  <Override PartName="/ppt/diagrams/drawing59.xml" ContentType="application/vnd.ms-office.drawingml.diagramDrawing+xml"/>
  <Override PartName="/ppt/slides/slide33.xml" ContentType="application/vnd.openxmlformats-officedocument.presentationml.slide+xml"/>
  <Override PartName="/ppt/notesSlides/notesSlide46.xml" ContentType="application/vnd.openxmlformats-officedocument.presentationml.notesSlide+xml"/>
  <Override PartName="/ppt/tags/tag68.xml" ContentType="application/vnd.openxmlformats-officedocument.presentationml.tags+xml"/>
  <Override PartName="/ppt/presentation.xml" ContentType="application/vnd.openxmlformats-officedocument.presentationml.presentation.main+xml"/>
  <Override PartName="/ppt/diagrams/data10.xml" ContentType="application/vnd.openxmlformats-officedocument.drawingml.diagramData+xml"/>
  <Override PartName="/ppt/notesSlides/notesSlide24.xml" ContentType="application/vnd.openxmlformats-officedocument.presentationml.notesSlide+xml"/>
  <Override PartName="/ppt/diagrams/quickStyle36.xml" ContentType="application/vnd.openxmlformats-officedocument.drawingml.diagramStyle+xml"/>
  <Override PartName="/ppt/diagrams/drawing37.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tags/tag46.xml" ContentType="application/vnd.openxmlformats-officedocument.presentationml.tags+xml"/>
  <Override PartName="/ppt/diagrams/layout47.xml" ContentType="application/vnd.openxmlformats-officedocument.drawingml.diagramLayout+xml"/>
  <Override PartName="/ppt/diagrams/quickStyle61.xml" ContentType="application/vnd.openxmlformats-officedocument.drawingml.diagramStyle+xml"/>
  <Override PartName="/ppt/diagrams/drawing62.xml" ContentType="application/vnd.ms-office.drawingml.diagramDrawing+xml"/>
  <Override PartName="/ppt/slideLayouts/slideLayout10.xml" ContentType="application/vnd.openxmlformats-officedocument.presentationml.slideLayout+xml"/>
  <Override PartName="/ppt/tags/tag24.xml" ContentType="application/vnd.openxmlformats-officedocument.presentationml.tags+xml"/>
  <Override PartName="/ppt/diagrams/layout25.xml" ContentType="application/vnd.openxmlformats-officedocument.drawingml.diagramLayout+xml"/>
  <Override PartName="/ppt/diagrams/colors57.xml" ContentType="application/vnd.openxmlformats-officedocument.drawingml.diagramColors+xml"/>
  <Override PartName="/ppt/diagrams/quickStyle8.xml" ContentType="application/vnd.openxmlformats-officedocument.drawingml.diagramStyle+xml"/>
  <Override PartName="/ppt/diagrams/colors35.xml" ContentType="application/vnd.openxmlformats-officedocument.drawingml.diagramColors+xml"/>
  <Override PartName="/ppt/diagrams/drawing40.xml" ContentType="application/vnd.ms-office.drawingml.diagramDrawing+xml"/>
  <Override PartName="/ppt/diagrams/data48.xml" ContentType="application/vnd.openxmlformats-officedocument.drawingml.diagramData+xml"/>
  <Override PartName="/ppt/slides/slide49.xml" ContentType="application/vnd.openxmlformats-officedocument.presentationml.slide+xml"/>
  <Override PartName="/ppt/diagrams/layout5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60.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diagrams/data51.xml" ContentType="application/vnd.openxmlformats-officedocument.drawingml.diagramData+xml"/>
  <Override PartName="/ppt/slides/slide2.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43.xml" ContentType="application/vnd.openxmlformats-officedocument.presentationml.notesSlide+xml"/>
  <Override PartName="/ppt/diagrams/quickStyle55.xml" ContentType="application/vnd.openxmlformats-officedocument.drawingml.diagramStyle+xml"/>
  <Override PartName="/ppt/diagrams/drawing56.xml" ContentType="application/vnd.ms-office.drawingml.diagramDrawing+xml"/>
  <Override PartName="/ppt/slides/slide30.xml" ContentType="application/vnd.openxmlformats-officedocument.presentationml.slide+xml"/>
  <Override PartName="/ppt/tags/tag18.xml" ContentType="application/vnd.openxmlformats-officedocument.presentationml.tags+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tags/tag65.xml" ContentType="application/vnd.openxmlformats-officedocument.presentationml.tags+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colors29.xml" ContentType="application/vnd.openxmlformats-officedocument.drawingml.diagramColors+xml"/>
  <Override PartName="/ppt/tags/tag43.xml" ContentType="application/vnd.openxmlformats-officedocument.presentationml.tags+xml"/>
  <Override PartName="/ppt/diagrams/layout44.xml" ContentType="application/vnd.openxmlformats-officedocument.drawingml.diagramLayout+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54.xml" ContentType="application/vnd.openxmlformats-officedocument.drawingml.diagramColors+xml"/>
  <Override PartName="/ppt/tags/tag21.xml" ContentType="application/vnd.openxmlformats-officedocument.presentationml.tags+xml"/>
  <Override PartName="/ppt/diagrams/layout22.xml" ContentType="application/vnd.openxmlformats-officedocument.drawingml.diagramLayout+xml"/>
  <Override PartName="/ppt/diagrams/quickStyle5.xml" ContentType="application/vnd.openxmlformats-officedocument.drawingml.diagramStyle+xml"/>
  <Override PartName="/ppt/tags/tag7.xml" ContentType="application/vnd.openxmlformats-officedocument.presentationml.tags+xml"/>
  <Override PartName="/ppt/diagrams/colors32.xml" ContentType="application/vnd.openxmlformats-officedocument.drawingml.diagramColors+xml"/>
  <Override PartName="/ppt/diagrams/data45.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0"/>
  </p:notesMasterIdLst>
  <p:handoutMasterIdLst>
    <p:handoutMasterId r:id="rId61"/>
  </p:handoutMasterIdLst>
  <p:sldIdLst>
    <p:sldId id="319" r:id="rId2"/>
    <p:sldId id="433" r:id="rId3"/>
    <p:sldId id="434" r:id="rId4"/>
    <p:sldId id="435" r:id="rId5"/>
    <p:sldId id="440" r:id="rId6"/>
    <p:sldId id="403" r:id="rId7"/>
    <p:sldId id="386" r:id="rId8"/>
    <p:sldId id="406" r:id="rId9"/>
    <p:sldId id="385" r:id="rId10"/>
    <p:sldId id="324" r:id="rId11"/>
    <p:sldId id="389" r:id="rId12"/>
    <p:sldId id="325" r:id="rId13"/>
    <p:sldId id="326" r:id="rId14"/>
    <p:sldId id="327" r:id="rId15"/>
    <p:sldId id="416" r:id="rId16"/>
    <p:sldId id="436" r:id="rId17"/>
    <p:sldId id="409" r:id="rId18"/>
    <p:sldId id="417" r:id="rId19"/>
    <p:sldId id="338" r:id="rId20"/>
    <p:sldId id="418" r:id="rId21"/>
    <p:sldId id="437" r:id="rId22"/>
    <p:sldId id="340" r:id="rId23"/>
    <p:sldId id="344" r:id="rId24"/>
    <p:sldId id="345" r:id="rId25"/>
    <p:sldId id="394" r:id="rId26"/>
    <p:sldId id="351" r:id="rId27"/>
    <p:sldId id="353" r:id="rId28"/>
    <p:sldId id="441" r:id="rId29"/>
    <p:sldId id="430" r:id="rId30"/>
    <p:sldId id="431" r:id="rId31"/>
    <p:sldId id="358" r:id="rId32"/>
    <p:sldId id="359" r:id="rId33"/>
    <p:sldId id="426" r:id="rId34"/>
    <p:sldId id="292" r:id="rId35"/>
    <p:sldId id="381" r:id="rId36"/>
    <p:sldId id="419" r:id="rId37"/>
    <p:sldId id="365" r:id="rId38"/>
    <p:sldId id="361" r:id="rId39"/>
    <p:sldId id="364" r:id="rId40"/>
    <p:sldId id="366" r:id="rId41"/>
    <p:sldId id="397" r:id="rId42"/>
    <p:sldId id="367" r:id="rId43"/>
    <p:sldId id="368" r:id="rId44"/>
    <p:sldId id="442" r:id="rId45"/>
    <p:sldId id="443" r:id="rId46"/>
    <p:sldId id="424" r:id="rId47"/>
    <p:sldId id="438" r:id="rId48"/>
    <p:sldId id="274" r:id="rId49"/>
    <p:sldId id="305" r:id="rId50"/>
    <p:sldId id="398" r:id="rId51"/>
    <p:sldId id="369" r:id="rId52"/>
    <p:sldId id="307" r:id="rId53"/>
    <p:sldId id="372" r:id="rId54"/>
    <p:sldId id="439" r:id="rId55"/>
    <p:sldId id="375" r:id="rId56"/>
    <p:sldId id="378" r:id="rId57"/>
    <p:sldId id="412" r:id="rId58"/>
    <p:sldId id="414" r:id="rId59"/>
  </p:sldIdLst>
  <p:sldSz cx="9144000" cy="6858000" type="screen4x3"/>
  <p:notesSz cx="7010400" cy="9296400"/>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Untitled Section" id="{037AC316-3174-4FE3-B78E-3DF40F1BA4B3}">
          <p14:sldIdLst>
            <p14:sldId id="319"/>
            <p14:sldId id="401"/>
            <p14:sldId id="432"/>
            <p14:sldId id="403"/>
            <p14:sldId id="386"/>
            <p14:sldId id="406"/>
            <p14:sldId id="385"/>
            <p14:sldId id="324"/>
            <p14:sldId id="389"/>
            <p14:sldId id="325"/>
            <p14:sldId id="326"/>
            <p14:sldId id="327"/>
            <p14:sldId id="416"/>
            <p14:sldId id="262"/>
            <p14:sldId id="409"/>
            <p14:sldId id="417"/>
            <p14:sldId id="338"/>
            <p14:sldId id="418"/>
            <p14:sldId id="380"/>
            <p14:sldId id="340"/>
            <p14:sldId id="344"/>
            <p14:sldId id="345"/>
            <p14:sldId id="394"/>
            <p14:sldId id="351"/>
            <p14:sldId id="353"/>
            <p14:sldId id="430"/>
            <p14:sldId id="431"/>
            <p14:sldId id="358"/>
            <p14:sldId id="359"/>
            <p14:sldId id="426"/>
            <p14:sldId id="292"/>
            <p14:sldId id="381"/>
            <p14:sldId id="419"/>
            <p14:sldId id="365"/>
            <p14:sldId id="361"/>
            <p14:sldId id="364"/>
            <p14:sldId id="366"/>
            <p14:sldId id="397"/>
            <p14:sldId id="367"/>
            <p14:sldId id="368"/>
            <p14:sldId id="424"/>
            <p14:sldId id="382"/>
            <p14:sldId id="274"/>
            <p14:sldId id="305"/>
            <p14:sldId id="398"/>
            <p14:sldId id="369"/>
            <p14:sldId id="307"/>
            <p14:sldId id="372"/>
            <p14:sldId id="383"/>
            <p14:sldId id="375"/>
            <p14:sldId id="378"/>
            <p14:sldId id="412"/>
            <p14:sldId id="41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9932" autoAdjust="0"/>
    <p:restoredTop sz="94354" autoAdjust="0"/>
  </p:normalViewPr>
  <p:slideViewPr>
    <p:cSldViewPr>
      <p:cViewPr varScale="1">
        <p:scale>
          <a:sx n="108" d="100"/>
          <a:sy n="108" d="100"/>
        </p:scale>
        <p:origin x="-1392" y="-90"/>
      </p:cViewPr>
      <p:guideLst>
        <p:guide orient="horz" pos="2160"/>
        <p:guide pos="2880"/>
      </p:guideLst>
    </p:cSldViewPr>
  </p:slideViewPr>
  <p:notesTextViewPr>
    <p:cViewPr>
      <p:scale>
        <a:sx n="1" d="1"/>
        <a:sy n="1" d="1"/>
      </p:scale>
      <p:origin x="0" y="0"/>
    </p:cViewPr>
  </p:notesTextViewPr>
  <p:sorterViewPr>
    <p:cViewPr>
      <p:scale>
        <a:sx n="100" d="100"/>
        <a:sy n="100" d="100"/>
      </p:scale>
      <p:origin x="0" y="510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2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3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2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2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2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2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2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4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2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2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2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2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2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3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3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3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1#3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1#3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1#3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1#3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1#3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1#3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1#3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1#4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1#4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1#6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1#6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1#4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1#4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1#4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1#6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1#4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1#4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1#4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1#4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1#5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1#5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1#7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1#5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1#5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colorful1#5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1#5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n-US"/>
        </a:p>
      </dgm:t>
    </dgm:pt>
    <dgm:pt modelId="{CA18C304-790A-426F-BDC0-F1EA5BD4F17B}">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2800" dirty="0" err="1" smtClean="0"/>
            <a:t>Bienvenue</a:t>
          </a:r>
          <a:r>
            <a:rPr lang="en-US" sz="2800" dirty="0" smtClean="0"/>
            <a:t>  </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9B140D3D-D7B7-4348-8BD9-21CAFB5EF592}" type="presOf" srcId="{CA18C304-790A-426F-BDC0-F1EA5BD4F17B}" destId="{BB70550F-8890-47CC-B5F1-2A73E13ED811}" srcOrd="0" destOrd="0" presId="urn:microsoft.com/office/officeart/2005/8/layout/vList2"/>
    <dgm:cxn modelId="{412D7570-2CAF-49C9-8208-108EB915B1B7}" type="presOf" srcId="{EE030BBD-CC10-48B5-BE47-80E41777220A}" destId="{4718474C-CCF3-4B29-A69B-BE6E44EB506B}" srcOrd="0" destOrd="0" presId="urn:microsoft.com/office/officeart/2005/8/layout/vList2"/>
    <dgm:cxn modelId="{E5FD7806-5A8A-4396-BC33-661798C16184}"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7" csCatId="colorful" phldr="1"/>
      <dgm:spPr/>
      <dgm:t>
        <a:bodyPr/>
        <a:lstStyle/>
        <a:p>
          <a:endParaRPr lang="en-US"/>
        </a:p>
      </dgm:t>
    </dgm:pt>
    <dgm:pt modelId="{CA18C304-790A-426F-BDC0-F1EA5BD4F17B}">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2800" dirty="0" err="1" smtClean="0"/>
            <a:t>Objectif</a:t>
          </a:r>
          <a:r>
            <a:rPr lang="en-US" sz="2800" dirty="0" smtClean="0"/>
            <a:t> des Lions Clubs</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A6001EA7-C1FA-4E2E-9E2C-85C62E5B11E8}" type="presOf" srcId="{CA18C304-790A-426F-BDC0-F1EA5BD4F17B}" destId="{BB70550F-8890-47CC-B5F1-2A73E13ED811}" srcOrd="0" destOrd="0" presId="urn:microsoft.com/office/officeart/2005/8/layout/vList2"/>
    <dgm:cxn modelId="{B3ECBA0A-CAE5-42E2-A2A4-E49A58FCF9D0}" type="presOf" srcId="{EE030BBD-CC10-48B5-BE47-80E41777220A}" destId="{4718474C-CCF3-4B29-A69B-BE6E44EB506B}" srcOrd="0" destOrd="0" presId="urn:microsoft.com/office/officeart/2005/8/layout/vList2"/>
    <dgm:cxn modelId="{7FAE4163-8EA5-4184-8F2B-4F98FB88EC54}"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8" csCatId="colorful" phldr="1"/>
      <dgm:spPr/>
      <dgm:t>
        <a:bodyPr/>
        <a:lstStyle/>
        <a:p>
          <a:endParaRPr lang="en-US"/>
        </a:p>
      </dgm:t>
    </dgm:pt>
    <dgm:pt modelId="{CA18C304-790A-426F-BDC0-F1EA5BD4F17B}">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2800" dirty="0" err="1" smtClean="0"/>
            <a:t>Objectif</a:t>
          </a:r>
          <a:r>
            <a:rPr lang="en-US" sz="2800" dirty="0" smtClean="0"/>
            <a:t> des Lions Clubs</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DDC928D5-8C3C-466E-A6C7-A6F02F8306AF}" type="presOf" srcId="{CA18C304-790A-426F-BDC0-F1EA5BD4F17B}" destId="{BB70550F-8890-47CC-B5F1-2A73E13ED811}" srcOrd="0" destOrd="0" presId="urn:microsoft.com/office/officeart/2005/8/layout/vList2"/>
    <dgm:cxn modelId="{45B1536F-23DC-430E-B0A3-A0866CC667CC}" type="presOf" srcId="{EE030BBD-CC10-48B5-BE47-80E41777220A}" destId="{4718474C-CCF3-4B29-A69B-BE6E44EB506B}" srcOrd="0" destOrd="0" presId="urn:microsoft.com/office/officeart/2005/8/layout/vList2"/>
    <dgm:cxn modelId="{297DBB95-4BF7-4EBC-B9C7-38FD8F26514A}"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9" csCatId="colorful" phldr="1"/>
      <dgm:spPr/>
      <dgm:t>
        <a:bodyPr/>
        <a:lstStyle/>
        <a:p>
          <a:endParaRPr lang="en-US"/>
        </a:p>
      </dgm:t>
    </dgm:pt>
    <dgm:pt modelId="{CA18C304-790A-426F-BDC0-F1EA5BD4F17B}">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2800" dirty="0" err="1" smtClean="0"/>
            <a:t>Objectif</a:t>
          </a:r>
          <a:r>
            <a:rPr lang="en-US" sz="2800" dirty="0" smtClean="0"/>
            <a:t> des Lions Clubs</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008739A9-7D3D-4A6C-9CA1-9EF3393D4A3C}" type="presOf" srcId="{EE030BBD-CC10-48B5-BE47-80E41777220A}" destId="{4718474C-CCF3-4B29-A69B-BE6E44EB506B}" srcOrd="0" destOrd="0" presId="urn:microsoft.com/office/officeart/2005/8/layout/vList2"/>
    <dgm:cxn modelId="{CD87B667-8B29-4341-B1EA-0CC8C0826EFA}" type="presOf" srcId="{CA18C304-790A-426F-BDC0-F1EA5BD4F17B}" destId="{BB70550F-8890-47CC-B5F1-2A73E13ED811}" srcOrd="0" destOrd="0" presId="urn:microsoft.com/office/officeart/2005/8/layout/vList2"/>
    <dgm:cxn modelId="{EFD1C265-D553-4A10-80FA-E56DC7740C9D}"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10" csCatId="colorful" phldr="1"/>
      <dgm:spPr/>
      <dgm:t>
        <a:bodyPr/>
        <a:lstStyle/>
        <a:p>
          <a:endParaRPr lang="en-US"/>
        </a:p>
      </dgm:t>
    </dgm:pt>
    <dgm:pt modelId="{CA18C304-790A-426F-BDC0-F1EA5BD4F17B}">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2800" dirty="0" err="1" smtClean="0"/>
            <a:t>Objectif</a:t>
          </a:r>
          <a:r>
            <a:rPr lang="en-US" sz="2800" dirty="0" smtClean="0"/>
            <a:t> des Lions Clubs</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37061B5B-AD6F-4327-A923-2557D3C3BDB2}" type="presOf" srcId="{CA18C304-790A-426F-BDC0-F1EA5BD4F17B}" destId="{BB70550F-8890-47CC-B5F1-2A73E13ED811}" srcOrd="0" destOrd="0" presId="urn:microsoft.com/office/officeart/2005/8/layout/vList2"/>
    <dgm:cxn modelId="{574A3B32-22D8-4D63-A81D-D7C8DF896C43}" type="presOf" srcId="{EE030BBD-CC10-48B5-BE47-80E41777220A}" destId="{4718474C-CCF3-4B29-A69B-BE6E44EB506B}" srcOrd="0" destOrd="0" presId="urn:microsoft.com/office/officeart/2005/8/layout/vList2"/>
    <dgm:cxn modelId="{2B91B77B-D200-4B34-AEB1-344313F530E1}"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11" csCatId="colorful" phldr="1"/>
      <dgm:spPr/>
      <dgm:t>
        <a:bodyPr/>
        <a:lstStyle/>
        <a:p>
          <a:endParaRPr lang="en-US"/>
        </a:p>
      </dgm:t>
    </dgm:pt>
    <dgm:pt modelId="{CA18C304-790A-426F-BDC0-F1EA5BD4F17B}">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2800" dirty="0" err="1" smtClean="0"/>
            <a:t>Objectif</a:t>
          </a:r>
          <a:r>
            <a:rPr lang="en-US" sz="2800" dirty="0" smtClean="0"/>
            <a:t> des Lions Clubs</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1DDCAA71-16B1-417E-A75F-A813CFDFA432}" type="presOf" srcId="{EE030BBD-CC10-48B5-BE47-80E41777220A}" destId="{4718474C-CCF3-4B29-A69B-BE6E44EB506B}" srcOrd="0" destOrd="0" presId="urn:microsoft.com/office/officeart/2005/8/layout/vList2"/>
    <dgm:cxn modelId="{E11D1AB3-321C-4941-86F9-A9DBD6B1A0AB}" type="presOf" srcId="{CA18C304-790A-426F-BDC0-F1EA5BD4F17B}" destId="{BB70550F-8890-47CC-B5F1-2A73E13ED811}" srcOrd="0" destOrd="0" presId="urn:microsoft.com/office/officeart/2005/8/layout/vList2"/>
    <dgm:cxn modelId="{977432E2-BC11-446E-B7B5-B5CE30D3D3A6}"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12" csCatId="colorful" phldr="1"/>
      <dgm:spPr/>
      <dgm:t>
        <a:bodyPr/>
        <a:lstStyle/>
        <a:p>
          <a:endParaRPr lang="en-US"/>
        </a:p>
      </dgm:t>
    </dgm:pt>
    <dgm:pt modelId="{CA18C304-790A-426F-BDC0-F1EA5BD4F17B}">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2800" dirty="0" err="1" smtClean="0"/>
            <a:t>Objectif</a:t>
          </a:r>
          <a:r>
            <a:rPr lang="en-US" sz="2800" dirty="0" smtClean="0"/>
            <a:t> des Lions Clubs</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A4095CAE-8EE7-4378-B86E-454F30EA7F89}" type="presOf" srcId="{EE030BBD-CC10-48B5-BE47-80E41777220A}" destId="{4718474C-CCF3-4B29-A69B-BE6E44EB506B}" srcOrd="0" destOrd="0" presId="urn:microsoft.com/office/officeart/2005/8/layout/vList2"/>
    <dgm:cxn modelId="{2974837C-3B21-451F-A3C4-8FC8E1F52F01}" type="presOf" srcId="{CA18C304-790A-426F-BDC0-F1EA5BD4F17B}" destId="{BB70550F-8890-47CC-B5F1-2A73E13ED811}" srcOrd="0" destOrd="0" presId="urn:microsoft.com/office/officeart/2005/8/layout/vList2"/>
    <dgm:cxn modelId="{C67AA17E-94C2-4D42-BF6F-D638783CA419}"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22" csCatId="colorful" phldr="1"/>
      <dgm:spPr/>
      <dgm:t>
        <a:bodyPr/>
        <a:lstStyle/>
        <a:p>
          <a:endParaRPr lang="en-US"/>
        </a:p>
      </dgm:t>
    </dgm:pt>
    <dgm:pt modelId="{CA18C304-790A-426F-BDC0-F1EA5BD4F17B}">
      <dgm:prSet phldrT="[Text]" custT="1">
        <dgm:style>
          <a:lnRef idx="1">
            <a:schemeClr val="accent5"/>
          </a:lnRef>
          <a:fillRef idx="3">
            <a:schemeClr val="accent5"/>
          </a:fillRef>
          <a:effectRef idx="2">
            <a:schemeClr val="accent5"/>
          </a:effectRef>
          <a:fontRef idx="minor">
            <a:schemeClr val="lt1"/>
          </a:fontRef>
        </dgm:style>
      </dgm:prSet>
      <dgm:spPr/>
      <dgm:t>
        <a:bodyPr/>
        <a:lstStyle/>
        <a:p>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E5156388-C670-4263-AF80-546F348BC9E8}" type="presOf" srcId="{CA18C304-790A-426F-BDC0-F1EA5BD4F17B}" destId="{BB70550F-8890-47CC-B5F1-2A73E13ED811}" srcOrd="0" destOrd="0" presId="urn:microsoft.com/office/officeart/2005/8/layout/vList2"/>
    <dgm:cxn modelId="{C95A132E-F6EB-440F-8782-BB8806EA5294}" type="presOf" srcId="{EE030BBD-CC10-48B5-BE47-80E41777220A}" destId="{4718474C-CCF3-4B29-A69B-BE6E44EB506B}" srcOrd="0" destOrd="0" presId="urn:microsoft.com/office/officeart/2005/8/layout/vList2"/>
    <dgm:cxn modelId="{1E8993E2-FF92-43C5-B269-0920781A71B6}"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14" csCatId="colorful" phldr="1"/>
      <dgm:spPr/>
      <dgm:t>
        <a:bodyPr/>
        <a:lstStyle/>
        <a:p>
          <a:endParaRPr lang="en-US"/>
        </a:p>
      </dgm:t>
    </dgm:pt>
    <dgm:pt modelId="{CA18C304-790A-426F-BDC0-F1EA5BD4F17B}">
      <dgm:prSet phldrT="[Text]" custT="1">
        <dgm:style>
          <a:lnRef idx="1">
            <a:schemeClr val="accent5"/>
          </a:lnRef>
          <a:fillRef idx="3">
            <a:schemeClr val="accent5"/>
          </a:fillRef>
          <a:effectRef idx="2">
            <a:schemeClr val="accent5"/>
          </a:effectRef>
          <a:fontRef idx="minor">
            <a:schemeClr val="lt1"/>
          </a:fontRef>
        </dgm:style>
      </dgm:prSet>
      <dgm:spPr/>
      <dgm:t>
        <a:bodyPr/>
        <a:lstStyle/>
        <a:p>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3B03C530-A8E5-4164-8C66-70145F691390}" type="presOf" srcId="{CA18C304-790A-426F-BDC0-F1EA5BD4F17B}" destId="{BB70550F-8890-47CC-B5F1-2A73E13ED811}" srcOrd="0" destOrd="0" presId="urn:microsoft.com/office/officeart/2005/8/layout/vList2"/>
    <dgm:cxn modelId="{677569A6-B6C7-4CA3-B593-A0BE5E4C46F6}" type="presOf" srcId="{EE030BBD-CC10-48B5-BE47-80E41777220A}" destId="{4718474C-CCF3-4B29-A69B-BE6E44EB506B}" srcOrd="0" destOrd="0" presId="urn:microsoft.com/office/officeart/2005/8/layout/vList2"/>
    <dgm:cxn modelId="{0C52310D-5007-4F94-A340-6F12596D1CFE}"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15" csCatId="colorful" phldr="1"/>
      <dgm:spPr/>
      <dgm:t>
        <a:bodyPr/>
        <a:lstStyle/>
        <a:p>
          <a:endParaRPr lang="en-US"/>
        </a:p>
      </dgm:t>
    </dgm:pt>
    <dgm:pt modelId="{CA18C304-790A-426F-BDC0-F1EA5BD4F17B}">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fr-FR" sz="2800" dirty="0" smtClean="0"/>
            <a:t>Votre équipe dirigeante de club</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Y="6263">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585229F3-57D2-4BF8-A644-AEE5218A60D1}" type="presOf" srcId="{CA18C304-790A-426F-BDC0-F1EA5BD4F17B}" destId="{BB70550F-8890-47CC-B5F1-2A73E13ED811}" srcOrd="0" destOrd="0" presId="urn:microsoft.com/office/officeart/2005/8/layout/vList2"/>
    <dgm:cxn modelId="{908A9DB0-EE0D-4378-8EAD-D9F97447281F}" type="presOf" srcId="{EE030BBD-CC10-48B5-BE47-80E41777220A}" destId="{4718474C-CCF3-4B29-A69B-BE6E44EB506B}" srcOrd="0" destOrd="0" presId="urn:microsoft.com/office/officeart/2005/8/layout/vList2"/>
    <dgm:cxn modelId="{45FB99E6-1CD4-4EF2-AEEC-DF23475F8E68}"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16" csCatId="colorful" phldr="1"/>
      <dgm:spPr/>
      <dgm:t>
        <a:bodyPr/>
        <a:lstStyle/>
        <a:p>
          <a:endParaRPr lang="en-US"/>
        </a:p>
      </dgm:t>
    </dgm:pt>
    <dgm:pt modelId="{CA18C304-790A-426F-BDC0-F1EA5BD4F17B}">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fr-FR" sz="2800" dirty="0" smtClean="0"/>
            <a:t>Votre équipe dirigeante de club</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542B02AF-F0CE-45BC-B63D-3240E782EF6F}" type="presOf" srcId="{CA18C304-790A-426F-BDC0-F1EA5BD4F17B}" destId="{BB70550F-8890-47CC-B5F1-2A73E13ED811}" srcOrd="0" destOrd="0" presId="urn:microsoft.com/office/officeart/2005/8/layout/vList2"/>
    <dgm:cxn modelId="{F2CDB412-91F6-4D2D-96F2-BECE68FC014C}" type="presOf" srcId="{EE030BBD-CC10-48B5-BE47-80E41777220A}" destId="{4718474C-CCF3-4B29-A69B-BE6E44EB506B}" srcOrd="0" destOrd="0" presId="urn:microsoft.com/office/officeart/2005/8/layout/vList2"/>
    <dgm:cxn modelId="{9A7939D8-6645-42F2-B4BB-DE9ADC0D8A0D}"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6" csCatId="colorful" phldr="1"/>
      <dgm:spPr/>
      <dgm:t>
        <a:bodyPr/>
        <a:lstStyle/>
        <a:p>
          <a:endParaRPr lang="en-US"/>
        </a:p>
      </dgm:t>
    </dgm:pt>
    <dgm:pt modelId="{CA18C304-790A-426F-BDC0-F1EA5BD4F17B}">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2800" dirty="0" err="1" smtClean="0"/>
            <a:t>Objectifs</a:t>
          </a:r>
          <a:r>
            <a:rPr lang="en-US" sz="2800" dirty="0" smtClean="0"/>
            <a:t> </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FE4B8955-573A-411F-B10D-7879D2076CA4}" type="presOf" srcId="{CA18C304-790A-426F-BDC0-F1EA5BD4F17B}" destId="{BB70550F-8890-47CC-B5F1-2A73E13ED811}" srcOrd="0" destOrd="0" presId="urn:microsoft.com/office/officeart/2005/8/layout/vList2"/>
    <dgm:cxn modelId="{484114C5-6654-474B-950F-78D0104E4D5C}" type="presOf" srcId="{EE030BBD-CC10-48B5-BE47-80E41777220A}" destId="{4718474C-CCF3-4B29-A69B-BE6E44EB506B}" srcOrd="0" destOrd="0" presId="urn:microsoft.com/office/officeart/2005/8/layout/vList2"/>
    <dgm:cxn modelId="{0444BD88-B8C5-4A8C-862A-48D4C345980E}"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17" csCatId="colorful" phldr="1"/>
      <dgm:spPr/>
      <dgm:t>
        <a:bodyPr/>
        <a:lstStyle/>
        <a:p>
          <a:endParaRPr lang="en-US"/>
        </a:p>
      </dgm:t>
    </dgm:pt>
    <dgm:pt modelId="{CA18C304-790A-426F-BDC0-F1EA5BD4F17B}">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fr-FR" sz="2800" dirty="0" smtClean="0"/>
            <a:t>Votre équipe dirigeante de club</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584797D1-7871-4505-90B8-0F3DA447CFC1}" type="presOf" srcId="{EE030BBD-CC10-48B5-BE47-80E41777220A}" destId="{4718474C-CCF3-4B29-A69B-BE6E44EB506B}" srcOrd="0" destOrd="0" presId="urn:microsoft.com/office/officeart/2005/8/layout/vList2"/>
    <dgm:cxn modelId="{37A47309-700C-47F9-A195-EDD8A6C8E116}" type="presOf" srcId="{CA18C304-790A-426F-BDC0-F1EA5BD4F17B}" destId="{BB70550F-8890-47CC-B5F1-2A73E13ED811}" srcOrd="0" destOrd="0" presId="urn:microsoft.com/office/officeart/2005/8/layout/vList2"/>
    <dgm:cxn modelId="{AA594E8E-BB3E-4DAF-AE57-79373E91E78F}"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30"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dgm:t>
        <a:bodyPr/>
        <a:lstStyle/>
        <a:p>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0510DA8F-797A-469A-BBDB-3AD1DB1375DC}" type="presOf" srcId="{EE030BBD-CC10-48B5-BE47-80E41777220A}" destId="{4718474C-CCF3-4B29-A69B-BE6E44EB506B}" srcOrd="0" destOrd="0" presId="urn:microsoft.com/office/officeart/2005/8/layout/vList2"/>
    <dgm:cxn modelId="{69B01D22-5759-4F84-A148-5D60E186FAAF}" type="presOf" srcId="{CA18C304-790A-426F-BDC0-F1EA5BD4F17B}" destId="{BB70550F-8890-47CC-B5F1-2A73E13ED811}" srcOrd="0" destOrd="0" presId="urn:microsoft.com/office/officeart/2005/8/layout/vList2"/>
    <dgm:cxn modelId="{500C397D-29A4-483B-BE68-AE0B1C415664}"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19"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fr-FR" sz="2800" dirty="0" smtClean="0"/>
            <a:t>Responsabilités du président de club</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85075C03-667F-41D6-A05B-B96AA5AF8FA1}" type="presOf" srcId="{CA18C304-790A-426F-BDC0-F1EA5BD4F17B}" destId="{BB70550F-8890-47CC-B5F1-2A73E13ED811}" srcOrd="0" destOrd="0" presId="urn:microsoft.com/office/officeart/2005/8/layout/vList2"/>
    <dgm:cxn modelId="{97EF73CC-7C9D-45E0-8814-B3473BDC121F}" type="presOf" srcId="{EE030BBD-CC10-48B5-BE47-80E41777220A}" destId="{4718474C-CCF3-4B29-A69B-BE6E44EB506B}" srcOrd="0" destOrd="0" presId="urn:microsoft.com/office/officeart/2005/8/layout/vList2"/>
    <dgm:cxn modelId="{6DA9B185-5FC0-4D9F-A8A9-146F38DF4451}"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20"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fr-FR" sz="2800" dirty="0" smtClean="0"/>
            <a:t>Responsabilités du président de club</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F44848D1-BF1C-43E6-84B9-517C990F0D73}" type="presOf" srcId="{CA18C304-790A-426F-BDC0-F1EA5BD4F17B}" destId="{BB70550F-8890-47CC-B5F1-2A73E13ED811}" srcOrd="0" destOrd="0" presId="urn:microsoft.com/office/officeart/2005/8/layout/vList2"/>
    <dgm:cxn modelId="{DD69E9D1-EF65-48DE-9350-DF188D66D408}" type="presOf" srcId="{EE030BBD-CC10-48B5-BE47-80E41777220A}" destId="{4718474C-CCF3-4B29-A69B-BE6E44EB506B}" srcOrd="0" destOrd="0" presId="urn:microsoft.com/office/officeart/2005/8/layout/vList2"/>
    <dgm:cxn modelId="{64833556-1F66-4D51-B1BE-37FC1905D2A3}"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2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fr-FR" sz="2800" dirty="0" smtClean="0"/>
            <a:t>Responsabilités du président de club</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F7F6A2A1-D42E-4D9C-AAEC-02E3EC3FF7A1}" type="presOf" srcId="{CA18C304-790A-426F-BDC0-F1EA5BD4F17B}" destId="{BB70550F-8890-47CC-B5F1-2A73E13ED811}" srcOrd="0" destOrd="0" presId="urn:microsoft.com/office/officeart/2005/8/layout/vList2"/>
    <dgm:cxn modelId="{CB43BCDA-B8BF-4905-B92A-9198133D8901}" type="presOf" srcId="{EE030BBD-CC10-48B5-BE47-80E41777220A}" destId="{4718474C-CCF3-4B29-A69B-BE6E44EB506B}" srcOrd="0" destOrd="0" presId="urn:microsoft.com/office/officeart/2005/8/layout/vList2"/>
    <dgm:cxn modelId="{C271D5F5-0097-454A-ABC0-9129E80E13E6}"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22"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fr-FR" sz="2800" dirty="0" smtClean="0"/>
            <a:t>Responsabilités du président de club</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0A888E1E-5739-4384-AB1A-67C9AEAA3B7F}" type="presOf" srcId="{CA18C304-790A-426F-BDC0-F1EA5BD4F17B}" destId="{BB70550F-8890-47CC-B5F1-2A73E13ED811}" srcOrd="0" destOrd="0" presId="urn:microsoft.com/office/officeart/2005/8/layout/vList2"/>
    <dgm:cxn modelId="{FCEA5C64-C19C-4C6E-A4BB-CFB78B3F250A}" type="presOf" srcId="{EE030BBD-CC10-48B5-BE47-80E41777220A}" destId="{4718474C-CCF3-4B29-A69B-BE6E44EB506B}" srcOrd="0" destOrd="0" presId="urn:microsoft.com/office/officeart/2005/8/layout/vList2"/>
    <dgm:cxn modelId="{38EAD13F-D91A-4BE1-9DC5-45A6A17EBA6D}"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23"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fr-FR" sz="2800" dirty="0" smtClean="0"/>
            <a:t>Responsabilités du président de club</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3E5733D3-CD73-441E-ADEB-EEAB31D89D05}" type="presOf" srcId="{EE030BBD-CC10-48B5-BE47-80E41777220A}" destId="{4718474C-CCF3-4B29-A69B-BE6E44EB506B}" srcOrd="0" destOrd="0" presId="urn:microsoft.com/office/officeart/2005/8/layout/vList2"/>
    <dgm:cxn modelId="{CAF0CFAC-9C3C-4C48-83D5-2D93F8083FE7}" type="presOf" srcId="{CA18C304-790A-426F-BDC0-F1EA5BD4F17B}" destId="{BB70550F-8890-47CC-B5F1-2A73E13ED811}" srcOrd="0" destOrd="0" presId="urn:microsoft.com/office/officeart/2005/8/layout/vList2"/>
    <dgm:cxn modelId="{EA204C5E-7E04-4FFD-A88F-D8DD01E858FF}"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24"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fr-FR" sz="2800" dirty="0" smtClean="0"/>
            <a:t>Responsabilités du président de club</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374E3603-C60A-451B-8FA2-9E17018A45AA}" type="presOf" srcId="{EE030BBD-CC10-48B5-BE47-80E41777220A}" destId="{4718474C-CCF3-4B29-A69B-BE6E44EB506B}" srcOrd="0" destOrd="0" presId="urn:microsoft.com/office/officeart/2005/8/layout/vList2"/>
    <dgm:cxn modelId="{299C97B0-7CD6-4DB9-93F5-76505B9CD8B7}" type="presOf" srcId="{CA18C304-790A-426F-BDC0-F1EA5BD4F17B}" destId="{BB70550F-8890-47CC-B5F1-2A73E13ED811}" srcOrd="0" destOrd="0" presId="urn:microsoft.com/office/officeart/2005/8/layout/vList2"/>
    <dgm:cxn modelId="{45E010EC-0784-46F6-AE56-D86584DFD25E}"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42"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fr-FR" sz="2800" dirty="0" smtClean="0"/>
            <a:t>Responsabilités du président de club</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4EBB2BB2-4775-4D69-B262-6E003ADB1F64}" type="presOf" srcId="{EE030BBD-CC10-48B5-BE47-80E41777220A}" destId="{4718474C-CCF3-4B29-A69B-BE6E44EB506B}" srcOrd="0" destOrd="0" presId="urn:microsoft.com/office/officeart/2005/8/layout/vList2"/>
    <dgm:cxn modelId="{EB95DE53-8D4B-4158-9689-9C22EC809D4A}" type="presOf" srcId="{CA18C304-790A-426F-BDC0-F1EA5BD4F17B}" destId="{BB70550F-8890-47CC-B5F1-2A73E13ED811}" srcOrd="0" destOrd="0" presId="urn:microsoft.com/office/officeart/2005/8/layout/vList2"/>
    <dgm:cxn modelId="{1463CBDB-439F-4E8F-AE1B-65A90AC4588F}"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25"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fr-FR" sz="2800" dirty="0" smtClean="0"/>
            <a:t>Responsabilités du président de club</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DD511431-8F16-41B1-B9A2-A2C033294539}" type="presOf" srcId="{CA18C304-790A-426F-BDC0-F1EA5BD4F17B}" destId="{BB70550F-8890-47CC-B5F1-2A73E13ED811}" srcOrd="0" destOrd="0" presId="urn:microsoft.com/office/officeart/2005/8/layout/vList2"/>
    <dgm:cxn modelId="{6A5E3ED4-F508-4CA8-8801-2EE6BC93272A}" type="presOf" srcId="{EE030BBD-CC10-48B5-BE47-80E41777220A}" destId="{4718474C-CCF3-4B29-A69B-BE6E44EB506B}" srcOrd="0" destOrd="0" presId="urn:microsoft.com/office/officeart/2005/8/layout/vList2"/>
    <dgm:cxn modelId="{83B26C49-EEF9-480E-8352-9C8D617DD044}"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7" csCatId="colorful" phldr="1"/>
      <dgm:spPr/>
      <dgm:t>
        <a:bodyPr/>
        <a:lstStyle/>
        <a:p>
          <a:endParaRPr lang="en-US"/>
        </a:p>
      </dgm:t>
    </dgm:pt>
    <dgm:pt modelId="{CA18C304-790A-426F-BDC0-F1EA5BD4F17B}">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2800" dirty="0" smtClean="0"/>
            <a:t>Table des </a:t>
          </a:r>
          <a:r>
            <a:rPr lang="en-US" sz="2800" dirty="0" err="1" smtClean="0"/>
            <a:t>Matières</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B02AE151-AC06-455A-8D31-97AA93F155BB}" type="presOf" srcId="{CA18C304-790A-426F-BDC0-F1EA5BD4F17B}" destId="{BB70550F-8890-47CC-B5F1-2A73E13ED811}" srcOrd="0" destOrd="0" presId="urn:microsoft.com/office/officeart/2005/8/layout/vList2"/>
    <dgm:cxn modelId="{83C2DC5E-AE20-40E9-9D2F-980B9D32276E}" type="presOf" srcId="{EE030BBD-CC10-48B5-BE47-80E41777220A}" destId="{4718474C-CCF3-4B29-A69B-BE6E44EB506B}" srcOrd="0" destOrd="0" presId="urn:microsoft.com/office/officeart/2005/8/layout/vList2"/>
    <dgm:cxn modelId="{8BCE86C6-C257-4AE4-915E-E438EBB28ECC}"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A091568-5C48-4B03-A091-9D0CC6A76E81}" type="doc">
      <dgm:prSet loTypeId="urn:microsoft.com/office/officeart/2005/8/layout/vList6" loCatId="list" qsTypeId="urn:microsoft.com/office/officeart/2005/8/quickstyle/simple3" qsCatId="simple" csTypeId="urn:microsoft.com/office/officeart/2005/8/colors/colorful1#26" csCatId="colorful" phldr="1"/>
      <dgm:spPr/>
      <dgm:t>
        <a:bodyPr/>
        <a:lstStyle/>
        <a:p>
          <a:endParaRPr lang="en-US"/>
        </a:p>
      </dgm:t>
    </dgm:pt>
    <dgm:pt modelId="{A0390133-26D1-47D4-B0CD-044508D89538}">
      <dgm:prSet phldrT="[Text]" custT="1"/>
      <dgm:spPr/>
      <dgm:t>
        <a:bodyPr/>
        <a:lstStyle/>
        <a:p>
          <a:r>
            <a:rPr lang="fr-FR" sz="1600" dirty="0" smtClean="0">
              <a:solidFill>
                <a:schemeClr val="bg1"/>
              </a:solidFill>
            </a:rPr>
            <a:t>Réunions excessivement longues et ennuyeuses</a:t>
          </a:r>
          <a:endParaRPr lang="en-US" sz="1600" dirty="0">
            <a:solidFill>
              <a:schemeClr val="bg1"/>
            </a:solidFill>
          </a:endParaRPr>
        </a:p>
      </dgm:t>
    </dgm:pt>
    <dgm:pt modelId="{48146503-9022-4A85-BE29-3E28E3042F80}" type="parTrans" cxnId="{BFD85DB1-A7CA-4108-8A80-559166A1F98A}">
      <dgm:prSet/>
      <dgm:spPr/>
      <dgm:t>
        <a:bodyPr/>
        <a:lstStyle/>
        <a:p>
          <a:endParaRPr lang="en-US">
            <a:solidFill>
              <a:schemeClr val="bg1"/>
            </a:solidFill>
          </a:endParaRPr>
        </a:p>
      </dgm:t>
    </dgm:pt>
    <dgm:pt modelId="{7B16052B-503B-4B5F-A634-989DBA712836}" type="sibTrans" cxnId="{BFD85DB1-A7CA-4108-8A80-559166A1F98A}">
      <dgm:prSet/>
      <dgm:spPr/>
      <dgm:t>
        <a:bodyPr/>
        <a:lstStyle/>
        <a:p>
          <a:endParaRPr lang="en-US">
            <a:solidFill>
              <a:schemeClr val="bg1"/>
            </a:solidFill>
          </a:endParaRPr>
        </a:p>
      </dgm:t>
    </dgm:pt>
    <dgm:pt modelId="{37571D95-2D73-4007-B9DB-AAC69C057490}">
      <dgm:prSet phldrT="[Text]" custT="1"/>
      <dgm:spPr/>
      <dgm:t>
        <a:bodyPr/>
        <a:lstStyle/>
        <a:p>
          <a:r>
            <a:rPr lang="fr-FR" sz="1600" dirty="0" smtClean="0">
              <a:solidFill>
                <a:schemeClr val="bg1"/>
              </a:solidFill>
            </a:rPr>
            <a:t>Lieu de réunion peu propice aux réunions</a:t>
          </a:r>
          <a:endParaRPr lang="en-US" sz="1600" dirty="0">
            <a:solidFill>
              <a:schemeClr val="bg1"/>
            </a:solidFill>
          </a:endParaRPr>
        </a:p>
      </dgm:t>
    </dgm:pt>
    <dgm:pt modelId="{97574E31-7783-4903-9CCE-36E5C6D69988}" type="parTrans" cxnId="{A80A366F-79EF-4E4E-8C07-A62BBCC9D8A1}">
      <dgm:prSet/>
      <dgm:spPr/>
      <dgm:t>
        <a:bodyPr/>
        <a:lstStyle/>
        <a:p>
          <a:endParaRPr lang="en-US">
            <a:solidFill>
              <a:schemeClr val="bg1"/>
            </a:solidFill>
          </a:endParaRPr>
        </a:p>
      </dgm:t>
    </dgm:pt>
    <dgm:pt modelId="{39EB0401-91BF-46C2-B677-70265EABF98E}" type="sibTrans" cxnId="{A80A366F-79EF-4E4E-8C07-A62BBCC9D8A1}">
      <dgm:prSet/>
      <dgm:spPr/>
      <dgm:t>
        <a:bodyPr/>
        <a:lstStyle/>
        <a:p>
          <a:endParaRPr lang="en-US">
            <a:solidFill>
              <a:schemeClr val="bg1"/>
            </a:solidFill>
          </a:endParaRPr>
        </a:p>
      </dgm:t>
    </dgm:pt>
    <dgm:pt modelId="{51F9DB0A-A63B-4AA3-A95A-3B38C8753844}">
      <dgm:prSet phldrT="[Text]" custT="1"/>
      <dgm:spPr/>
      <dgm:t>
        <a:bodyPr/>
        <a:lstStyle/>
        <a:p>
          <a:r>
            <a:rPr lang="fr-FR" sz="1600" dirty="0" smtClean="0">
              <a:solidFill>
                <a:schemeClr val="bg1"/>
              </a:solidFill>
            </a:rPr>
            <a:t>Oubli des membres concernant la réunion</a:t>
          </a:r>
          <a:endParaRPr lang="en-US" sz="1600" dirty="0">
            <a:solidFill>
              <a:schemeClr val="bg1"/>
            </a:solidFill>
          </a:endParaRPr>
        </a:p>
      </dgm:t>
    </dgm:pt>
    <dgm:pt modelId="{0ACC9B7B-EF23-4B43-A042-A3CCDA646659}" type="parTrans" cxnId="{7B823D49-C61F-450E-B81F-5471A8C363CB}">
      <dgm:prSet/>
      <dgm:spPr/>
      <dgm:t>
        <a:bodyPr/>
        <a:lstStyle/>
        <a:p>
          <a:endParaRPr lang="en-US">
            <a:solidFill>
              <a:schemeClr val="bg1"/>
            </a:solidFill>
          </a:endParaRPr>
        </a:p>
      </dgm:t>
    </dgm:pt>
    <dgm:pt modelId="{C251044F-ADC6-425C-BC6E-473C7945C8B9}" type="sibTrans" cxnId="{7B823D49-C61F-450E-B81F-5471A8C363CB}">
      <dgm:prSet/>
      <dgm:spPr/>
      <dgm:t>
        <a:bodyPr/>
        <a:lstStyle/>
        <a:p>
          <a:endParaRPr lang="en-US">
            <a:solidFill>
              <a:schemeClr val="bg1"/>
            </a:solidFill>
          </a:endParaRPr>
        </a:p>
      </dgm:t>
    </dgm:pt>
    <dgm:pt modelId="{F4B90A6C-790E-4347-824E-DDBCC8DD30B4}" type="pres">
      <dgm:prSet presAssocID="{AA091568-5C48-4B03-A091-9D0CC6A76E81}" presName="Name0" presStyleCnt="0">
        <dgm:presLayoutVars>
          <dgm:dir/>
          <dgm:animLvl val="lvl"/>
          <dgm:resizeHandles/>
        </dgm:presLayoutVars>
      </dgm:prSet>
      <dgm:spPr/>
      <dgm:t>
        <a:bodyPr/>
        <a:lstStyle/>
        <a:p>
          <a:endParaRPr lang="en-US"/>
        </a:p>
      </dgm:t>
    </dgm:pt>
    <dgm:pt modelId="{E156618F-80DA-4718-ACE0-B5EBA7CE4F76}" type="pres">
      <dgm:prSet presAssocID="{A0390133-26D1-47D4-B0CD-044508D89538}" presName="linNode" presStyleCnt="0"/>
      <dgm:spPr/>
    </dgm:pt>
    <dgm:pt modelId="{BD6361C8-28BD-43A3-8E64-8CCD621B1C01}" type="pres">
      <dgm:prSet presAssocID="{A0390133-26D1-47D4-B0CD-044508D89538}" presName="parentShp" presStyleLbl="node1" presStyleIdx="0" presStyleCnt="3">
        <dgm:presLayoutVars>
          <dgm:bulletEnabled val="1"/>
        </dgm:presLayoutVars>
      </dgm:prSet>
      <dgm:spPr/>
      <dgm:t>
        <a:bodyPr/>
        <a:lstStyle/>
        <a:p>
          <a:endParaRPr lang="en-US"/>
        </a:p>
      </dgm:t>
    </dgm:pt>
    <dgm:pt modelId="{63528E88-0DB3-45B1-9440-53FD46A7BDA1}" type="pres">
      <dgm:prSet presAssocID="{A0390133-26D1-47D4-B0CD-044508D89538}" presName="childShp" presStyleLbl="bgAccFollowNode1" presStyleIdx="0" presStyleCnt="3">
        <dgm:presLayoutVars>
          <dgm:bulletEnabled val="1"/>
        </dgm:presLayoutVars>
      </dgm:prSet>
      <dgm:spPr/>
      <dgm:t>
        <a:bodyPr/>
        <a:lstStyle/>
        <a:p>
          <a:endParaRPr lang="en-US"/>
        </a:p>
      </dgm:t>
    </dgm:pt>
    <dgm:pt modelId="{64B90D4C-7A45-4767-8015-6849DBF12AD4}" type="pres">
      <dgm:prSet presAssocID="{7B16052B-503B-4B5F-A634-989DBA712836}" presName="spacing" presStyleCnt="0"/>
      <dgm:spPr/>
    </dgm:pt>
    <dgm:pt modelId="{95BE0428-E483-4565-9805-6A24412099D8}" type="pres">
      <dgm:prSet presAssocID="{37571D95-2D73-4007-B9DB-AAC69C057490}" presName="linNode" presStyleCnt="0"/>
      <dgm:spPr/>
    </dgm:pt>
    <dgm:pt modelId="{A7CA53D7-9FED-4396-B6C2-AEA4DBFFFD91}" type="pres">
      <dgm:prSet presAssocID="{37571D95-2D73-4007-B9DB-AAC69C057490}" presName="parentShp" presStyleLbl="node1" presStyleIdx="1" presStyleCnt="3">
        <dgm:presLayoutVars>
          <dgm:bulletEnabled val="1"/>
        </dgm:presLayoutVars>
      </dgm:prSet>
      <dgm:spPr/>
      <dgm:t>
        <a:bodyPr/>
        <a:lstStyle/>
        <a:p>
          <a:endParaRPr lang="en-US"/>
        </a:p>
      </dgm:t>
    </dgm:pt>
    <dgm:pt modelId="{4B3827A1-70E3-474E-996E-FA6086675B89}" type="pres">
      <dgm:prSet presAssocID="{37571D95-2D73-4007-B9DB-AAC69C057490}" presName="childShp" presStyleLbl="bgAccFollowNode1" presStyleIdx="1" presStyleCnt="3">
        <dgm:presLayoutVars>
          <dgm:bulletEnabled val="1"/>
        </dgm:presLayoutVars>
      </dgm:prSet>
      <dgm:spPr/>
    </dgm:pt>
    <dgm:pt modelId="{C87C3331-C4DC-442B-83AD-0F12E85D49E4}" type="pres">
      <dgm:prSet presAssocID="{39EB0401-91BF-46C2-B677-70265EABF98E}" presName="spacing" presStyleCnt="0"/>
      <dgm:spPr/>
    </dgm:pt>
    <dgm:pt modelId="{A2F64DD6-3B70-412C-ACE2-56E3F99D23A0}" type="pres">
      <dgm:prSet presAssocID="{51F9DB0A-A63B-4AA3-A95A-3B38C8753844}" presName="linNode" presStyleCnt="0"/>
      <dgm:spPr/>
    </dgm:pt>
    <dgm:pt modelId="{7A4E8DB6-101C-4420-870D-1000028F9F10}" type="pres">
      <dgm:prSet presAssocID="{51F9DB0A-A63B-4AA3-A95A-3B38C8753844}" presName="parentShp" presStyleLbl="node1" presStyleIdx="2" presStyleCnt="3">
        <dgm:presLayoutVars>
          <dgm:bulletEnabled val="1"/>
        </dgm:presLayoutVars>
      </dgm:prSet>
      <dgm:spPr/>
      <dgm:t>
        <a:bodyPr/>
        <a:lstStyle/>
        <a:p>
          <a:endParaRPr lang="en-US"/>
        </a:p>
      </dgm:t>
    </dgm:pt>
    <dgm:pt modelId="{48AB4981-A55B-4EAF-B7A0-F8E74181613D}" type="pres">
      <dgm:prSet presAssocID="{51F9DB0A-A63B-4AA3-A95A-3B38C8753844}" presName="childShp" presStyleLbl="bgAccFollowNode1" presStyleIdx="2" presStyleCnt="3" custLinFactNeighborX="2646" custLinFactNeighborY="10361">
        <dgm:presLayoutVars>
          <dgm:bulletEnabled val="1"/>
        </dgm:presLayoutVars>
      </dgm:prSet>
      <dgm:spPr/>
    </dgm:pt>
  </dgm:ptLst>
  <dgm:cxnLst>
    <dgm:cxn modelId="{A80A366F-79EF-4E4E-8C07-A62BBCC9D8A1}" srcId="{AA091568-5C48-4B03-A091-9D0CC6A76E81}" destId="{37571D95-2D73-4007-B9DB-AAC69C057490}" srcOrd="1" destOrd="0" parTransId="{97574E31-7783-4903-9CCE-36E5C6D69988}" sibTransId="{39EB0401-91BF-46C2-B677-70265EABF98E}"/>
    <dgm:cxn modelId="{2C478568-96C2-4AE6-B3DC-0E7CD7A254A6}" type="presOf" srcId="{37571D95-2D73-4007-B9DB-AAC69C057490}" destId="{A7CA53D7-9FED-4396-B6C2-AEA4DBFFFD91}" srcOrd="0" destOrd="0" presId="urn:microsoft.com/office/officeart/2005/8/layout/vList6"/>
    <dgm:cxn modelId="{7B823D49-C61F-450E-B81F-5471A8C363CB}" srcId="{AA091568-5C48-4B03-A091-9D0CC6A76E81}" destId="{51F9DB0A-A63B-4AA3-A95A-3B38C8753844}" srcOrd="2" destOrd="0" parTransId="{0ACC9B7B-EF23-4B43-A042-A3CCDA646659}" sibTransId="{C251044F-ADC6-425C-BC6E-473C7945C8B9}"/>
    <dgm:cxn modelId="{BFD85DB1-A7CA-4108-8A80-559166A1F98A}" srcId="{AA091568-5C48-4B03-A091-9D0CC6A76E81}" destId="{A0390133-26D1-47D4-B0CD-044508D89538}" srcOrd="0" destOrd="0" parTransId="{48146503-9022-4A85-BE29-3E28E3042F80}" sibTransId="{7B16052B-503B-4B5F-A634-989DBA712836}"/>
    <dgm:cxn modelId="{95790F93-BD49-4864-BD07-E5B04A15E515}" type="presOf" srcId="{51F9DB0A-A63B-4AA3-A95A-3B38C8753844}" destId="{7A4E8DB6-101C-4420-870D-1000028F9F10}" srcOrd="0" destOrd="0" presId="urn:microsoft.com/office/officeart/2005/8/layout/vList6"/>
    <dgm:cxn modelId="{6971333B-DB8E-4730-9F70-A36BEE8089A3}" type="presOf" srcId="{AA091568-5C48-4B03-A091-9D0CC6A76E81}" destId="{F4B90A6C-790E-4347-824E-DDBCC8DD30B4}" srcOrd="0" destOrd="0" presId="urn:microsoft.com/office/officeart/2005/8/layout/vList6"/>
    <dgm:cxn modelId="{1634FB15-9608-4ACB-8763-4FB93A489989}" type="presOf" srcId="{A0390133-26D1-47D4-B0CD-044508D89538}" destId="{BD6361C8-28BD-43A3-8E64-8CCD621B1C01}" srcOrd="0" destOrd="0" presId="urn:microsoft.com/office/officeart/2005/8/layout/vList6"/>
    <dgm:cxn modelId="{37F9DBAA-0808-498A-8C6D-DC9A8B292AE7}" type="presParOf" srcId="{F4B90A6C-790E-4347-824E-DDBCC8DD30B4}" destId="{E156618F-80DA-4718-ACE0-B5EBA7CE4F76}" srcOrd="0" destOrd="0" presId="urn:microsoft.com/office/officeart/2005/8/layout/vList6"/>
    <dgm:cxn modelId="{CD83F7AC-DBD9-4037-84C8-CCB82BB35A5B}" type="presParOf" srcId="{E156618F-80DA-4718-ACE0-B5EBA7CE4F76}" destId="{BD6361C8-28BD-43A3-8E64-8CCD621B1C01}" srcOrd="0" destOrd="0" presId="urn:microsoft.com/office/officeart/2005/8/layout/vList6"/>
    <dgm:cxn modelId="{76FA1C67-51D6-471C-8D33-C0AC093F3F55}" type="presParOf" srcId="{E156618F-80DA-4718-ACE0-B5EBA7CE4F76}" destId="{63528E88-0DB3-45B1-9440-53FD46A7BDA1}" srcOrd="1" destOrd="0" presId="urn:microsoft.com/office/officeart/2005/8/layout/vList6"/>
    <dgm:cxn modelId="{1CAF764A-340D-447C-849C-C328567A3E3C}" type="presParOf" srcId="{F4B90A6C-790E-4347-824E-DDBCC8DD30B4}" destId="{64B90D4C-7A45-4767-8015-6849DBF12AD4}" srcOrd="1" destOrd="0" presId="urn:microsoft.com/office/officeart/2005/8/layout/vList6"/>
    <dgm:cxn modelId="{634A2CDE-1090-41B5-BC93-A0C6D7C5D2F2}" type="presParOf" srcId="{F4B90A6C-790E-4347-824E-DDBCC8DD30B4}" destId="{95BE0428-E483-4565-9805-6A24412099D8}" srcOrd="2" destOrd="0" presId="urn:microsoft.com/office/officeart/2005/8/layout/vList6"/>
    <dgm:cxn modelId="{5D82B1A0-2D43-41EE-8D37-4E289EFF670C}" type="presParOf" srcId="{95BE0428-E483-4565-9805-6A24412099D8}" destId="{A7CA53D7-9FED-4396-B6C2-AEA4DBFFFD91}" srcOrd="0" destOrd="0" presId="urn:microsoft.com/office/officeart/2005/8/layout/vList6"/>
    <dgm:cxn modelId="{CDC9BA4D-92A6-47FA-ABC8-D057C41D734A}" type="presParOf" srcId="{95BE0428-E483-4565-9805-6A24412099D8}" destId="{4B3827A1-70E3-474E-996E-FA6086675B89}" srcOrd="1" destOrd="0" presId="urn:microsoft.com/office/officeart/2005/8/layout/vList6"/>
    <dgm:cxn modelId="{8461100A-9F38-433A-9C58-24AFEAC5C885}" type="presParOf" srcId="{F4B90A6C-790E-4347-824E-DDBCC8DD30B4}" destId="{C87C3331-C4DC-442B-83AD-0F12E85D49E4}" srcOrd="3" destOrd="0" presId="urn:microsoft.com/office/officeart/2005/8/layout/vList6"/>
    <dgm:cxn modelId="{E6E51DE8-9D27-42F7-976E-48685D5F7C1C}" type="presParOf" srcId="{F4B90A6C-790E-4347-824E-DDBCC8DD30B4}" destId="{A2F64DD6-3B70-412C-ACE2-56E3F99D23A0}" srcOrd="4" destOrd="0" presId="urn:microsoft.com/office/officeart/2005/8/layout/vList6"/>
    <dgm:cxn modelId="{07D0B9D2-1E4B-4C71-BE38-82E4A1AAF2EB}" type="presParOf" srcId="{A2F64DD6-3B70-412C-ACE2-56E3F99D23A0}" destId="{7A4E8DB6-101C-4420-870D-1000028F9F10}" srcOrd="0" destOrd="0" presId="urn:microsoft.com/office/officeart/2005/8/layout/vList6"/>
    <dgm:cxn modelId="{AF208A5F-9C62-43E5-8EA7-56E89AB9DD04}" type="presParOf" srcId="{A2F64DD6-3B70-412C-ACE2-56E3F99D23A0}" destId="{48AB4981-A55B-4EAF-B7A0-F8E74181613D}" srcOrd="1" destOrd="0" presId="urn:microsoft.com/office/officeart/2005/8/layout/vList6"/>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8F1D3DE-ABC5-44FD-AC51-D703846C6615}" type="doc">
      <dgm:prSet loTypeId="urn:microsoft.com/office/officeart/2005/8/layout/vList2" loCatId="list" qsTypeId="urn:microsoft.com/office/officeart/2005/8/quickstyle/simple3" qsCatId="simple" csTypeId="urn:microsoft.com/office/officeart/2005/8/colors/colorful1#27" csCatId="colorful" phldr="1"/>
      <dgm:spPr/>
      <dgm:t>
        <a:bodyPr/>
        <a:lstStyle/>
        <a:p>
          <a:endParaRPr lang="en-US"/>
        </a:p>
      </dgm:t>
    </dgm:pt>
    <dgm:pt modelId="{86AB2DC6-15BF-4AF7-8FE8-EF08D42ABA3C}">
      <dgm:prSet phldrT="[Text]"/>
      <dgm:spPr/>
      <dgm:t>
        <a:bodyPr/>
        <a:lstStyle/>
        <a:p>
          <a:r>
            <a:rPr lang="fr-FR" dirty="0" smtClean="0">
              <a:solidFill>
                <a:schemeClr val="bg1"/>
              </a:solidFill>
            </a:rPr>
            <a:t>Ayez et suivez un ordre du jour, respectez les procédures parlementaires, ayez des programmes intéressants et instructifs, laissez les membres participer, acceptez ouvertement des suggestions.</a:t>
          </a:r>
          <a:endParaRPr lang="en-US" dirty="0">
            <a:solidFill>
              <a:schemeClr val="bg1"/>
            </a:solidFill>
          </a:endParaRPr>
        </a:p>
      </dgm:t>
    </dgm:pt>
    <dgm:pt modelId="{ABF943F2-FB86-47A8-B0C5-0BEC45126294}" type="parTrans" cxnId="{D05EE98C-9ECD-4C58-B566-0F984345205E}">
      <dgm:prSet/>
      <dgm:spPr/>
      <dgm:t>
        <a:bodyPr/>
        <a:lstStyle/>
        <a:p>
          <a:endParaRPr lang="en-US">
            <a:solidFill>
              <a:schemeClr val="bg1"/>
            </a:solidFill>
          </a:endParaRPr>
        </a:p>
      </dgm:t>
    </dgm:pt>
    <dgm:pt modelId="{56F01810-AD83-4808-B27D-A92CEAA1F5B7}" type="sibTrans" cxnId="{D05EE98C-9ECD-4C58-B566-0F984345205E}">
      <dgm:prSet/>
      <dgm:spPr/>
      <dgm:t>
        <a:bodyPr/>
        <a:lstStyle/>
        <a:p>
          <a:endParaRPr lang="en-US">
            <a:solidFill>
              <a:schemeClr val="bg1"/>
            </a:solidFill>
          </a:endParaRPr>
        </a:p>
      </dgm:t>
    </dgm:pt>
    <dgm:pt modelId="{828D7679-880C-45C6-BEE8-63D2CC175B07}">
      <dgm:prSet phldrT="[Text]"/>
      <dgm:spPr/>
      <dgm:t>
        <a:bodyPr/>
        <a:lstStyle/>
        <a:p>
          <a:r>
            <a:rPr lang="fr-FR" dirty="0" smtClean="0">
              <a:solidFill>
                <a:schemeClr val="bg1"/>
              </a:solidFill>
            </a:rPr>
            <a:t>Rassemblez une commission de club pour créer une liste de lieux de réunion acceptables qui seront présentés et discutés entre les membres.</a:t>
          </a:r>
          <a:endParaRPr lang="en-US" dirty="0">
            <a:solidFill>
              <a:schemeClr val="bg1"/>
            </a:solidFill>
          </a:endParaRPr>
        </a:p>
      </dgm:t>
    </dgm:pt>
    <dgm:pt modelId="{45BA6753-1BDA-44C1-969F-3E93748081C6}" type="parTrans" cxnId="{AB394D05-277B-48F5-A484-89146C3766E1}">
      <dgm:prSet/>
      <dgm:spPr/>
      <dgm:t>
        <a:bodyPr/>
        <a:lstStyle/>
        <a:p>
          <a:endParaRPr lang="en-US">
            <a:solidFill>
              <a:schemeClr val="bg1"/>
            </a:solidFill>
          </a:endParaRPr>
        </a:p>
      </dgm:t>
    </dgm:pt>
    <dgm:pt modelId="{250CDBAB-E92E-48F6-AA69-E41A102BCB1C}" type="sibTrans" cxnId="{AB394D05-277B-48F5-A484-89146C3766E1}">
      <dgm:prSet/>
      <dgm:spPr/>
      <dgm:t>
        <a:bodyPr/>
        <a:lstStyle/>
        <a:p>
          <a:endParaRPr lang="en-US">
            <a:solidFill>
              <a:schemeClr val="bg1"/>
            </a:solidFill>
          </a:endParaRPr>
        </a:p>
      </dgm:t>
    </dgm:pt>
    <dgm:pt modelId="{C7ADD563-E1BF-44C1-B25A-5174A04F5D70}">
      <dgm:prSet phldrT="[Text]"/>
      <dgm:spPr/>
      <dgm:t>
        <a:bodyPr/>
        <a:lstStyle/>
        <a:p>
          <a:r>
            <a:rPr lang="fr-FR" dirty="0" smtClean="0">
              <a:solidFill>
                <a:schemeClr val="bg1"/>
              </a:solidFill>
            </a:rPr>
            <a:t>Affectez une commission de rappel responsable de contacter les membres par téléphone ou e-mail avant chaque réunion.</a:t>
          </a:r>
          <a:endParaRPr lang="en-US" dirty="0">
            <a:solidFill>
              <a:schemeClr val="bg1"/>
            </a:solidFill>
          </a:endParaRPr>
        </a:p>
      </dgm:t>
    </dgm:pt>
    <dgm:pt modelId="{AFE6AC97-7913-4C0C-90AE-BFF17B0402C6}" type="parTrans" cxnId="{4C19C559-33FB-4A40-BAB8-5421E2BAE78B}">
      <dgm:prSet/>
      <dgm:spPr/>
      <dgm:t>
        <a:bodyPr/>
        <a:lstStyle/>
        <a:p>
          <a:endParaRPr lang="en-US">
            <a:solidFill>
              <a:schemeClr val="bg1"/>
            </a:solidFill>
          </a:endParaRPr>
        </a:p>
      </dgm:t>
    </dgm:pt>
    <dgm:pt modelId="{6A91DBEC-23B1-484D-BD12-7DE797653424}" type="sibTrans" cxnId="{4C19C559-33FB-4A40-BAB8-5421E2BAE78B}">
      <dgm:prSet/>
      <dgm:spPr/>
      <dgm:t>
        <a:bodyPr/>
        <a:lstStyle/>
        <a:p>
          <a:endParaRPr lang="en-US">
            <a:solidFill>
              <a:schemeClr val="bg1"/>
            </a:solidFill>
          </a:endParaRPr>
        </a:p>
      </dgm:t>
    </dgm:pt>
    <dgm:pt modelId="{1245DAA6-F294-4D08-B396-0D5C06C64291}" type="pres">
      <dgm:prSet presAssocID="{C8F1D3DE-ABC5-44FD-AC51-D703846C6615}" presName="linear" presStyleCnt="0">
        <dgm:presLayoutVars>
          <dgm:animLvl val="lvl"/>
          <dgm:resizeHandles val="exact"/>
        </dgm:presLayoutVars>
      </dgm:prSet>
      <dgm:spPr/>
      <dgm:t>
        <a:bodyPr/>
        <a:lstStyle/>
        <a:p>
          <a:endParaRPr lang="en-US"/>
        </a:p>
      </dgm:t>
    </dgm:pt>
    <dgm:pt modelId="{441DEDD6-56F1-49D5-80F3-55D34C0B7499}" type="pres">
      <dgm:prSet presAssocID="{86AB2DC6-15BF-4AF7-8FE8-EF08D42ABA3C}" presName="parentText" presStyleLbl="node1" presStyleIdx="0" presStyleCnt="3">
        <dgm:presLayoutVars>
          <dgm:chMax val="0"/>
          <dgm:bulletEnabled val="1"/>
        </dgm:presLayoutVars>
      </dgm:prSet>
      <dgm:spPr/>
      <dgm:t>
        <a:bodyPr/>
        <a:lstStyle/>
        <a:p>
          <a:endParaRPr lang="en-US"/>
        </a:p>
      </dgm:t>
    </dgm:pt>
    <dgm:pt modelId="{AF89923A-DADE-444D-B793-515946B55B29}" type="pres">
      <dgm:prSet presAssocID="{56F01810-AD83-4808-B27D-A92CEAA1F5B7}" presName="spacer" presStyleCnt="0"/>
      <dgm:spPr/>
    </dgm:pt>
    <dgm:pt modelId="{761639E7-A1D9-4A88-B3DB-7343562E7BA9}" type="pres">
      <dgm:prSet presAssocID="{828D7679-880C-45C6-BEE8-63D2CC175B07}" presName="parentText" presStyleLbl="node1" presStyleIdx="1" presStyleCnt="3">
        <dgm:presLayoutVars>
          <dgm:chMax val="0"/>
          <dgm:bulletEnabled val="1"/>
        </dgm:presLayoutVars>
      </dgm:prSet>
      <dgm:spPr/>
      <dgm:t>
        <a:bodyPr/>
        <a:lstStyle/>
        <a:p>
          <a:endParaRPr lang="en-US"/>
        </a:p>
      </dgm:t>
    </dgm:pt>
    <dgm:pt modelId="{B7321517-98A3-4576-AA2E-06E0CB661973}" type="pres">
      <dgm:prSet presAssocID="{250CDBAB-E92E-48F6-AA69-E41A102BCB1C}" presName="spacer" presStyleCnt="0"/>
      <dgm:spPr/>
    </dgm:pt>
    <dgm:pt modelId="{FEE31686-7F8D-4533-93AC-1131F0D6B71B}" type="pres">
      <dgm:prSet presAssocID="{C7ADD563-E1BF-44C1-B25A-5174A04F5D70}" presName="parentText" presStyleLbl="node1" presStyleIdx="2" presStyleCnt="3">
        <dgm:presLayoutVars>
          <dgm:chMax val="0"/>
          <dgm:bulletEnabled val="1"/>
        </dgm:presLayoutVars>
      </dgm:prSet>
      <dgm:spPr/>
      <dgm:t>
        <a:bodyPr/>
        <a:lstStyle/>
        <a:p>
          <a:endParaRPr lang="en-US"/>
        </a:p>
      </dgm:t>
    </dgm:pt>
  </dgm:ptLst>
  <dgm:cxnLst>
    <dgm:cxn modelId="{F884FC94-1921-4348-ADC8-42D6A4E09158}" type="presOf" srcId="{86AB2DC6-15BF-4AF7-8FE8-EF08D42ABA3C}" destId="{441DEDD6-56F1-49D5-80F3-55D34C0B7499}" srcOrd="0" destOrd="0" presId="urn:microsoft.com/office/officeart/2005/8/layout/vList2"/>
    <dgm:cxn modelId="{AB394D05-277B-48F5-A484-89146C3766E1}" srcId="{C8F1D3DE-ABC5-44FD-AC51-D703846C6615}" destId="{828D7679-880C-45C6-BEE8-63D2CC175B07}" srcOrd="1" destOrd="0" parTransId="{45BA6753-1BDA-44C1-969F-3E93748081C6}" sibTransId="{250CDBAB-E92E-48F6-AA69-E41A102BCB1C}"/>
    <dgm:cxn modelId="{2C3CD99F-D3C3-4D59-A9CE-93E5DEC57A0D}" type="presOf" srcId="{828D7679-880C-45C6-BEE8-63D2CC175B07}" destId="{761639E7-A1D9-4A88-B3DB-7343562E7BA9}" srcOrd="0" destOrd="0" presId="urn:microsoft.com/office/officeart/2005/8/layout/vList2"/>
    <dgm:cxn modelId="{D05EE98C-9ECD-4C58-B566-0F984345205E}" srcId="{C8F1D3DE-ABC5-44FD-AC51-D703846C6615}" destId="{86AB2DC6-15BF-4AF7-8FE8-EF08D42ABA3C}" srcOrd="0" destOrd="0" parTransId="{ABF943F2-FB86-47A8-B0C5-0BEC45126294}" sibTransId="{56F01810-AD83-4808-B27D-A92CEAA1F5B7}"/>
    <dgm:cxn modelId="{A436725A-7DA6-45E3-B6D5-902DB50AEFA3}" type="presOf" srcId="{C8F1D3DE-ABC5-44FD-AC51-D703846C6615}" destId="{1245DAA6-F294-4D08-B396-0D5C06C64291}" srcOrd="0" destOrd="0" presId="urn:microsoft.com/office/officeart/2005/8/layout/vList2"/>
    <dgm:cxn modelId="{4C19C559-33FB-4A40-BAB8-5421E2BAE78B}" srcId="{C8F1D3DE-ABC5-44FD-AC51-D703846C6615}" destId="{C7ADD563-E1BF-44C1-B25A-5174A04F5D70}" srcOrd="2" destOrd="0" parTransId="{AFE6AC97-7913-4C0C-90AE-BFF17B0402C6}" sibTransId="{6A91DBEC-23B1-484D-BD12-7DE797653424}"/>
    <dgm:cxn modelId="{3A0F3628-8B55-4FF4-896F-1AA8DBED5963}" type="presOf" srcId="{C7ADD563-E1BF-44C1-B25A-5174A04F5D70}" destId="{FEE31686-7F8D-4533-93AC-1131F0D6B71B}" srcOrd="0" destOrd="0" presId="urn:microsoft.com/office/officeart/2005/8/layout/vList2"/>
    <dgm:cxn modelId="{F38CCA08-8071-4E15-A995-9B100EAEEDE8}" type="presParOf" srcId="{1245DAA6-F294-4D08-B396-0D5C06C64291}" destId="{441DEDD6-56F1-49D5-80F3-55D34C0B7499}" srcOrd="0" destOrd="0" presId="urn:microsoft.com/office/officeart/2005/8/layout/vList2"/>
    <dgm:cxn modelId="{D56A201A-A6C1-4650-8883-33DA4685CC56}" type="presParOf" srcId="{1245DAA6-F294-4D08-B396-0D5C06C64291}" destId="{AF89923A-DADE-444D-B793-515946B55B29}" srcOrd="1" destOrd="0" presId="urn:microsoft.com/office/officeart/2005/8/layout/vList2"/>
    <dgm:cxn modelId="{385DF77F-FEB1-4BC5-B6F3-B5AA813785F3}" type="presParOf" srcId="{1245DAA6-F294-4D08-B396-0D5C06C64291}" destId="{761639E7-A1D9-4A88-B3DB-7343562E7BA9}" srcOrd="2" destOrd="0" presId="urn:microsoft.com/office/officeart/2005/8/layout/vList2"/>
    <dgm:cxn modelId="{F26C666C-C80E-4C5D-9200-878D529C9841}" type="presParOf" srcId="{1245DAA6-F294-4D08-B396-0D5C06C64291}" destId="{B7321517-98A3-4576-AA2E-06E0CB661973}" srcOrd="3" destOrd="0" presId="urn:microsoft.com/office/officeart/2005/8/layout/vList2"/>
    <dgm:cxn modelId="{90178986-5966-49CF-83D3-C8824E0E8039}" type="presParOf" srcId="{1245DAA6-F294-4D08-B396-0D5C06C64291}" destId="{FEE31686-7F8D-4533-93AC-1131F0D6B71B}" srcOrd="4" destOrd="0" presId="urn:microsoft.com/office/officeart/2005/8/layout/vList2"/>
  </dgm:cxnLst>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28"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fr-FR" sz="2800" dirty="0" smtClean="0"/>
            <a:t>Responsabilités du président de club</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F8DA843F-5275-4516-A452-074CD5D24ECD}" type="presOf" srcId="{EE030BBD-CC10-48B5-BE47-80E41777220A}" destId="{4718474C-CCF3-4B29-A69B-BE6E44EB506B}" srcOrd="0" destOrd="0" presId="urn:microsoft.com/office/officeart/2005/8/layout/vList2"/>
    <dgm:cxn modelId="{17DEA06A-D830-4CC3-9E13-3C1CB55C49E8}" type="presOf" srcId="{CA18C304-790A-426F-BDC0-F1EA5BD4F17B}" destId="{BB70550F-8890-47CC-B5F1-2A73E13ED811}" srcOrd="0" destOrd="0" presId="urn:microsoft.com/office/officeart/2005/8/layout/vList2"/>
    <dgm:cxn modelId="{356B3859-8608-49D8-BCF3-A2C88AB3818C}"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A091568-5C48-4B03-A091-9D0CC6A76E81}" type="doc">
      <dgm:prSet loTypeId="urn:microsoft.com/office/officeart/2005/8/layout/vList6" loCatId="list" qsTypeId="urn:microsoft.com/office/officeart/2005/8/quickstyle/simple3" qsCatId="simple" csTypeId="urn:microsoft.com/office/officeart/2005/8/colors/colorful5" csCatId="colorful" phldr="1"/>
      <dgm:spPr/>
      <dgm:t>
        <a:bodyPr/>
        <a:lstStyle/>
        <a:p>
          <a:endParaRPr lang="en-US"/>
        </a:p>
      </dgm:t>
    </dgm:pt>
    <dgm:pt modelId="{D8065CFA-847F-4AC2-9617-3FDAE7B959E7}">
      <dgm:prSet phldrT="[Text]" custT="1"/>
      <dgm:spPr/>
      <dgm:t>
        <a:bodyPr/>
        <a:lstStyle/>
        <a:p>
          <a:r>
            <a:rPr lang="fr-FR" sz="1500" dirty="0" smtClean="0">
              <a:solidFill>
                <a:schemeClr val="bg1"/>
              </a:solidFill>
            </a:rPr>
            <a:t>L'atmosphère pendant la réunion n'est pas amicale et parfois tendue</a:t>
          </a:r>
          <a:endParaRPr lang="en-US" sz="1500" dirty="0">
            <a:solidFill>
              <a:schemeClr val="bg1"/>
            </a:solidFill>
          </a:endParaRPr>
        </a:p>
      </dgm:t>
    </dgm:pt>
    <dgm:pt modelId="{5DBE716C-F7A5-4D22-BE10-8A7665D43A85}" type="parTrans" cxnId="{BAE09643-B1D2-4249-9865-4FBF0BAD3784}">
      <dgm:prSet/>
      <dgm:spPr/>
      <dgm:t>
        <a:bodyPr/>
        <a:lstStyle/>
        <a:p>
          <a:endParaRPr lang="en-US">
            <a:solidFill>
              <a:schemeClr val="bg1"/>
            </a:solidFill>
          </a:endParaRPr>
        </a:p>
      </dgm:t>
    </dgm:pt>
    <dgm:pt modelId="{69709AB6-40A8-4AA1-8B7D-C268A4467CA3}" type="sibTrans" cxnId="{BAE09643-B1D2-4249-9865-4FBF0BAD3784}">
      <dgm:prSet/>
      <dgm:spPr/>
      <dgm:t>
        <a:bodyPr/>
        <a:lstStyle/>
        <a:p>
          <a:endParaRPr lang="en-US">
            <a:solidFill>
              <a:schemeClr val="bg1"/>
            </a:solidFill>
          </a:endParaRPr>
        </a:p>
      </dgm:t>
    </dgm:pt>
    <dgm:pt modelId="{6DBB8386-417F-44FF-9525-5EA0CA977F0D}">
      <dgm:prSet phldrT="[Text]" custT="1"/>
      <dgm:spPr/>
      <dgm:t>
        <a:bodyPr/>
        <a:lstStyle/>
        <a:p>
          <a:r>
            <a:rPr lang="fr-FR" sz="1200" dirty="0" smtClean="0">
              <a:solidFill>
                <a:schemeClr val="bg1"/>
              </a:solidFill>
            </a:rPr>
            <a:t>Certains membres, particulièrement les nouveaux Lions, ne sont pas engagés dans les activités du club et ne se sentent pas utiles</a:t>
          </a:r>
          <a:endParaRPr lang="en-US" sz="1400" dirty="0">
            <a:solidFill>
              <a:schemeClr val="bg1"/>
            </a:solidFill>
          </a:endParaRPr>
        </a:p>
      </dgm:t>
    </dgm:pt>
    <dgm:pt modelId="{F9C826D8-639B-4498-AB21-4549C1B03B00}" type="parTrans" cxnId="{3AA3084E-EE32-404F-8E08-21CC3CAEDD7E}">
      <dgm:prSet/>
      <dgm:spPr/>
      <dgm:t>
        <a:bodyPr/>
        <a:lstStyle/>
        <a:p>
          <a:endParaRPr lang="en-US">
            <a:solidFill>
              <a:schemeClr val="bg1"/>
            </a:solidFill>
          </a:endParaRPr>
        </a:p>
      </dgm:t>
    </dgm:pt>
    <dgm:pt modelId="{B79E68B0-CB92-4727-9681-49135A489004}" type="sibTrans" cxnId="{3AA3084E-EE32-404F-8E08-21CC3CAEDD7E}">
      <dgm:prSet/>
      <dgm:spPr/>
      <dgm:t>
        <a:bodyPr/>
        <a:lstStyle/>
        <a:p>
          <a:endParaRPr lang="en-US">
            <a:solidFill>
              <a:schemeClr val="bg1"/>
            </a:solidFill>
          </a:endParaRPr>
        </a:p>
      </dgm:t>
    </dgm:pt>
    <dgm:pt modelId="{F4B90A6C-790E-4347-824E-DDBCC8DD30B4}" type="pres">
      <dgm:prSet presAssocID="{AA091568-5C48-4B03-A091-9D0CC6A76E81}" presName="Name0" presStyleCnt="0">
        <dgm:presLayoutVars>
          <dgm:dir/>
          <dgm:animLvl val="lvl"/>
          <dgm:resizeHandles/>
        </dgm:presLayoutVars>
      </dgm:prSet>
      <dgm:spPr/>
      <dgm:t>
        <a:bodyPr/>
        <a:lstStyle/>
        <a:p>
          <a:endParaRPr lang="en-US"/>
        </a:p>
      </dgm:t>
    </dgm:pt>
    <dgm:pt modelId="{2746E23F-45EA-454B-8277-6AC3AE51BCCF}" type="pres">
      <dgm:prSet presAssocID="{D8065CFA-847F-4AC2-9617-3FDAE7B959E7}" presName="linNode" presStyleCnt="0"/>
      <dgm:spPr/>
    </dgm:pt>
    <dgm:pt modelId="{B78ACC7E-A1B2-4B76-A78E-BD84F57A6D0A}" type="pres">
      <dgm:prSet presAssocID="{D8065CFA-847F-4AC2-9617-3FDAE7B959E7}" presName="parentShp" presStyleLbl="node1" presStyleIdx="0" presStyleCnt="2">
        <dgm:presLayoutVars>
          <dgm:bulletEnabled val="1"/>
        </dgm:presLayoutVars>
      </dgm:prSet>
      <dgm:spPr/>
      <dgm:t>
        <a:bodyPr/>
        <a:lstStyle/>
        <a:p>
          <a:endParaRPr lang="en-US"/>
        </a:p>
      </dgm:t>
    </dgm:pt>
    <dgm:pt modelId="{8B27C721-F1F3-4979-BEC0-BE2C6FBCF903}" type="pres">
      <dgm:prSet presAssocID="{D8065CFA-847F-4AC2-9617-3FDAE7B959E7}" presName="childShp" presStyleLbl="bgAccFollowNode1" presStyleIdx="0" presStyleCnt="2">
        <dgm:presLayoutVars>
          <dgm:bulletEnabled val="1"/>
        </dgm:presLayoutVars>
      </dgm:prSet>
      <dgm:spPr/>
    </dgm:pt>
    <dgm:pt modelId="{DE399396-3ED1-4C52-86B5-47C15825F768}" type="pres">
      <dgm:prSet presAssocID="{69709AB6-40A8-4AA1-8B7D-C268A4467CA3}" presName="spacing" presStyleCnt="0"/>
      <dgm:spPr/>
    </dgm:pt>
    <dgm:pt modelId="{765CD501-C46E-45FB-8408-C567EE5E9384}" type="pres">
      <dgm:prSet presAssocID="{6DBB8386-417F-44FF-9525-5EA0CA977F0D}" presName="linNode" presStyleCnt="0"/>
      <dgm:spPr/>
    </dgm:pt>
    <dgm:pt modelId="{AA7EBC46-C476-43AE-88F0-3E667DBC3D45}" type="pres">
      <dgm:prSet presAssocID="{6DBB8386-417F-44FF-9525-5EA0CA977F0D}" presName="parentShp" presStyleLbl="node1" presStyleIdx="1" presStyleCnt="2">
        <dgm:presLayoutVars>
          <dgm:bulletEnabled val="1"/>
        </dgm:presLayoutVars>
      </dgm:prSet>
      <dgm:spPr/>
      <dgm:t>
        <a:bodyPr/>
        <a:lstStyle/>
        <a:p>
          <a:endParaRPr lang="en-US"/>
        </a:p>
      </dgm:t>
    </dgm:pt>
    <dgm:pt modelId="{F19B0609-7858-4EC8-9805-EE9B51A42B2C}" type="pres">
      <dgm:prSet presAssocID="{6DBB8386-417F-44FF-9525-5EA0CA977F0D}" presName="childShp" presStyleLbl="bgAccFollowNode1" presStyleIdx="1" presStyleCnt="2">
        <dgm:presLayoutVars>
          <dgm:bulletEnabled val="1"/>
        </dgm:presLayoutVars>
      </dgm:prSet>
      <dgm:spPr/>
    </dgm:pt>
  </dgm:ptLst>
  <dgm:cxnLst>
    <dgm:cxn modelId="{664A3F06-E4BB-40C2-8C0B-6FD5C7473A47}" type="presOf" srcId="{6DBB8386-417F-44FF-9525-5EA0CA977F0D}" destId="{AA7EBC46-C476-43AE-88F0-3E667DBC3D45}" srcOrd="0" destOrd="0" presId="urn:microsoft.com/office/officeart/2005/8/layout/vList6"/>
    <dgm:cxn modelId="{3AA3084E-EE32-404F-8E08-21CC3CAEDD7E}" srcId="{AA091568-5C48-4B03-A091-9D0CC6A76E81}" destId="{6DBB8386-417F-44FF-9525-5EA0CA977F0D}" srcOrd="1" destOrd="0" parTransId="{F9C826D8-639B-4498-AB21-4549C1B03B00}" sibTransId="{B79E68B0-CB92-4727-9681-49135A489004}"/>
    <dgm:cxn modelId="{BAE09643-B1D2-4249-9865-4FBF0BAD3784}" srcId="{AA091568-5C48-4B03-A091-9D0CC6A76E81}" destId="{D8065CFA-847F-4AC2-9617-3FDAE7B959E7}" srcOrd="0" destOrd="0" parTransId="{5DBE716C-F7A5-4D22-BE10-8A7665D43A85}" sibTransId="{69709AB6-40A8-4AA1-8B7D-C268A4467CA3}"/>
    <dgm:cxn modelId="{9DABE667-BDB9-4037-AAE7-1FB8D1CAB9CA}" type="presOf" srcId="{D8065CFA-847F-4AC2-9617-3FDAE7B959E7}" destId="{B78ACC7E-A1B2-4B76-A78E-BD84F57A6D0A}" srcOrd="0" destOrd="0" presId="urn:microsoft.com/office/officeart/2005/8/layout/vList6"/>
    <dgm:cxn modelId="{93CE24E4-9C5F-443D-94BA-C81DB36D496A}" type="presOf" srcId="{AA091568-5C48-4B03-A091-9D0CC6A76E81}" destId="{F4B90A6C-790E-4347-824E-DDBCC8DD30B4}" srcOrd="0" destOrd="0" presId="urn:microsoft.com/office/officeart/2005/8/layout/vList6"/>
    <dgm:cxn modelId="{CDB91940-06AD-458F-B8E7-68EB96DB4CC5}" type="presParOf" srcId="{F4B90A6C-790E-4347-824E-DDBCC8DD30B4}" destId="{2746E23F-45EA-454B-8277-6AC3AE51BCCF}" srcOrd="0" destOrd="0" presId="urn:microsoft.com/office/officeart/2005/8/layout/vList6"/>
    <dgm:cxn modelId="{29B28B65-0421-4D7D-9AFB-4A4EA7918990}" type="presParOf" srcId="{2746E23F-45EA-454B-8277-6AC3AE51BCCF}" destId="{B78ACC7E-A1B2-4B76-A78E-BD84F57A6D0A}" srcOrd="0" destOrd="0" presId="urn:microsoft.com/office/officeart/2005/8/layout/vList6"/>
    <dgm:cxn modelId="{DC08D883-B32F-4F69-A9C8-7994FD74916E}" type="presParOf" srcId="{2746E23F-45EA-454B-8277-6AC3AE51BCCF}" destId="{8B27C721-F1F3-4979-BEC0-BE2C6FBCF903}" srcOrd="1" destOrd="0" presId="urn:microsoft.com/office/officeart/2005/8/layout/vList6"/>
    <dgm:cxn modelId="{ABD2CA85-3C32-4DF2-B31E-5D5F0178F1F9}" type="presParOf" srcId="{F4B90A6C-790E-4347-824E-DDBCC8DD30B4}" destId="{DE399396-3ED1-4C52-86B5-47C15825F768}" srcOrd="1" destOrd="0" presId="urn:microsoft.com/office/officeart/2005/8/layout/vList6"/>
    <dgm:cxn modelId="{4D9F2B62-E4BD-4F65-8E43-7D6D1F07E93F}" type="presParOf" srcId="{F4B90A6C-790E-4347-824E-DDBCC8DD30B4}" destId="{765CD501-C46E-45FB-8408-C567EE5E9384}" srcOrd="2" destOrd="0" presId="urn:microsoft.com/office/officeart/2005/8/layout/vList6"/>
    <dgm:cxn modelId="{5EA8A4CD-FA78-4413-B27A-88BB938E23AD}" type="presParOf" srcId="{765CD501-C46E-45FB-8408-C567EE5E9384}" destId="{AA7EBC46-C476-43AE-88F0-3E667DBC3D45}" srcOrd="0" destOrd="0" presId="urn:microsoft.com/office/officeart/2005/8/layout/vList6"/>
    <dgm:cxn modelId="{1146D103-9710-40E7-A40F-96341CE3DC9B}" type="presParOf" srcId="{765CD501-C46E-45FB-8408-C567EE5E9384}" destId="{F19B0609-7858-4EC8-9805-EE9B51A42B2C}" srcOrd="1" destOrd="0" presId="urn:microsoft.com/office/officeart/2005/8/layout/vList6"/>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C8F1D3DE-ABC5-44FD-AC51-D703846C6615}"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12B37805-AAF7-4177-866C-469DFEEB75EF}">
      <dgm:prSet phldrT="[Text]" custT="1"/>
      <dgm:spPr/>
      <dgm:t>
        <a:bodyPr/>
        <a:lstStyle/>
        <a:p>
          <a:r>
            <a:rPr lang="fr-FR" sz="1500" dirty="0" smtClean="0">
              <a:solidFill>
                <a:schemeClr val="bg1"/>
              </a:solidFill>
            </a:rPr>
            <a:t>Sachez comment gérer les interruptions et les comportements difficiles des membres dans l'assistance.  Développez de nouvelles façons de faire des réunion un moment agréable.</a:t>
          </a:r>
          <a:endParaRPr lang="en-US" sz="1500" dirty="0">
            <a:solidFill>
              <a:schemeClr val="bg1"/>
            </a:solidFill>
          </a:endParaRPr>
        </a:p>
      </dgm:t>
    </dgm:pt>
    <dgm:pt modelId="{F7262502-7781-43B9-AC4B-EB84568C2E2D}" type="parTrans" cxnId="{9AC2F5F3-34E5-4358-B525-4AE02BDB6DF7}">
      <dgm:prSet/>
      <dgm:spPr/>
      <dgm:t>
        <a:bodyPr/>
        <a:lstStyle/>
        <a:p>
          <a:endParaRPr lang="en-US">
            <a:solidFill>
              <a:schemeClr val="bg1"/>
            </a:solidFill>
          </a:endParaRPr>
        </a:p>
      </dgm:t>
    </dgm:pt>
    <dgm:pt modelId="{46365D02-5B93-4464-B1F1-551AE4019CB2}" type="sibTrans" cxnId="{9AC2F5F3-34E5-4358-B525-4AE02BDB6DF7}">
      <dgm:prSet/>
      <dgm:spPr/>
      <dgm:t>
        <a:bodyPr/>
        <a:lstStyle/>
        <a:p>
          <a:endParaRPr lang="en-US">
            <a:solidFill>
              <a:schemeClr val="bg1"/>
            </a:solidFill>
          </a:endParaRPr>
        </a:p>
      </dgm:t>
    </dgm:pt>
    <dgm:pt modelId="{5721F55F-E51F-4C5F-8E0D-1CE32DF4A46C}">
      <dgm:prSet phldrT="[Text]" custT="1"/>
      <dgm:spPr/>
      <dgm:t>
        <a:bodyPr/>
        <a:lstStyle/>
        <a:p>
          <a:r>
            <a:rPr lang="fr-FR" sz="1500" dirty="0" smtClean="0">
              <a:solidFill>
                <a:schemeClr val="bg1"/>
              </a:solidFill>
            </a:rPr>
            <a:t>Chaque Lion actif dans le club doit être engagé dans le club d'une manière ou d'une autre en tant qu'officiel du club, directeur, directeur de commission ou membre.</a:t>
          </a:r>
          <a:endParaRPr lang="en-US" sz="1500" dirty="0">
            <a:solidFill>
              <a:schemeClr val="bg1"/>
            </a:solidFill>
          </a:endParaRPr>
        </a:p>
      </dgm:t>
    </dgm:pt>
    <dgm:pt modelId="{B7A7E70D-CC3F-49C6-A8D4-5BB2B41B91C4}" type="parTrans" cxnId="{E1203388-C4DD-4BB5-B03E-822B24DF17A9}">
      <dgm:prSet/>
      <dgm:spPr/>
      <dgm:t>
        <a:bodyPr/>
        <a:lstStyle/>
        <a:p>
          <a:endParaRPr lang="en-US">
            <a:solidFill>
              <a:schemeClr val="bg1"/>
            </a:solidFill>
          </a:endParaRPr>
        </a:p>
      </dgm:t>
    </dgm:pt>
    <dgm:pt modelId="{5E9A5086-95D3-4F5F-B4D9-FF56BAA25CC1}" type="sibTrans" cxnId="{E1203388-C4DD-4BB5-B03E-822B24DF17A9}">
      <dgm:prSet/>
      <dgm:spPr/>
      <dgm:t>
        <a:bodyPr/>
        <a:lstStyle/>
        <a:p>
          <a:endParaRPr lang="en-US">
            <a:solidFill>
              <a:schemeClr val="bg1"/>
            </a:solidFill>
          </a:endParaRPr>
        </a:p>
      </dgm:t>
    </dgm:pt>
    <dgm:pt modelId="{1245DAA6-F294-4D08-B396-0D5C06C64291}" type="pres">
      <dgm:prSet presAssocID="{C8F1D3DE-ABC5-44FD-AC51-D703846C6615}" presName="linear" presStyleCnt="0">
        <dgm:presLayoutVars>
          <dgm:animLvl val="lvl"/>
          <dgm:resizeHandles val="exact"/>
        </dgm:presLayoutVars>
      </dgm:prSet>
      <dgm:spPr/>
      <dgm:t>
        <a:bodyPr/>
        <a:lstStyle/>
        <a:p>
          <a:endParaRPr lang="en-US"/>
        </a:p>
      </dgm:t>
    </dgm:pt>
    <dgm:pt modelId="{08D2A4D1-6720-4D49-9C0E-A09835F100B1}" type="pres">
      <dgm:prSet presAssocID="{12B37805-AAF7-4177-866C-469DFEEB75EF}" presName="parentText" presStyleLbl="node1" presStyleIdx="0" presStyleCnt="2" custLinFactNeighborY="-32159">
        <dgm:presLayoutVars>
          <dgm:chMax val="0"/>
          <dgm:bulletEnabled val="1"/>
        </dgm:presLayoutVars>
      </dgm:prSet>
      <dgm:spPr/>
      <dgm:t>
        <a:bodyPr/>
        <a:lstStyle/>
        <a:p>
          <a:endParaRPr lang="en-US"/>
        </a:p>
      </dgm:t>
    </dgm:pt>
    <dgm:pt modelId="{C07F3250-79B6-4888-B0DB-F98980652E25}" type="pres">
      <dgm:prSet presAssocID="{46365D02-5B93-4464-B1F1-551AE4019CB2}" presName="spacer" presStyleCnt="0"/>
      <dgm:spPr/>
    </dgm:pt>
    <dgm:pt modelId="{7299C68E-111F-4A68-AC1A-E6928358C926}" type="pres">
      <dgm:prSet presAssocID="{5721F55F-E51F-4C5F-8E0D-1CE32DF4A46C}" presName="parentText" presStyleLbl="node1" presStyleIdx="1" presStyleCnt="2">
        <dgm:presLayoutVars>
          <dgm:chMax val="0"/>
          <dgm:bulletEnabled val="1"/>
        </dgm:presLayoutVars>
      </dgm:prSet>
      <dgm:spPr/>
      <dgm:t>
        <a:bodyPr/>
        <a:lstStyle/>
        <a:p>
          <a:endParaRPr lang="en-US"/>
        </a:p>
      </dgm:t>
    </dgm:pt>
  </dgm:ptLst>
  <dgm:cxnLst>
    <dgm:cxn modelId="{9AC2F5F3-34E5-4358-B525-4AE02BDB6DF7}" srcId="{C8F1D3DE-ABC5-44FD-AC51-D703846C6615}" destId="{12B37805-AAF7-4177-866C-469DFEEB75EF}" srcOrd="0" destOrd="0" parTransId="{F7262502-7781-43B9-AC4B-EB84568C2E2D}" sibTransId="{46365D02-5B93-4464-B1F1-551AE4019CB2}"/>
    <dgm:cxn modelId="{E1203388-C4DD-4BB5-B03E-822B24DF17A9}" srcId="{C8F1D3DE-ABC5-44FD-AC51-D703846C6615}" destId="{5721F55F-E51F-4C5F-8E0D-1CE32DF4A46C}" srcOrd="1" destOrd="0" parTransId="{B7A7E70D-CC3F-49C6-A8D4-5BB2B41B91C4}" sibTransId="{5E9A5086-95D3-4F5F-B4D9-FF56BAA25CC1}"/>
    <dgm:cxn modelId="{72ED5D6C-E59F-4BFC-ACF7-96A3D5DE0454}" type="presOf" srcId="{C8F1D3DE-ABC5-44FD-AC51-D703846C6615}" destId="{1245DAA6-F294-4D08-B396-0D5C06C64291}" srcOrd="0" destOrd="0" presId="urn:microsoft.com/office/officeart/2005/8/layout/vList2"/>
    <dgm:cxn modelId="{1672AC68-43D9-4D4D-8188-01E01656CDD4}" type="presOf" srcId="{5721F55F-E51F-4C5F-8E0D-1CE32DF4A46C}" destId="{7299C68E-111F-4A68-AC1A-E6928358C926}" srcOrd="0" destOrd="0" presId="urn:microsoft.com/office/officeart/2005/8/layout/vList2"/>
    <dgm:cxn modelId="{4D68D38C-DD31-421C-B379-EF3B6AB74A51}" type="presOf" srcId="{12B37805-AAF7-4177-866C-469DFEEB75EF}" destId="{08D2A4D1-6720-4D49-9C0E-A09835F100B1}" srcOrd="0" destOrd="0" presId="urn:microsoft.com/office/officeart/2005/8/layout/vList2"/>
    <dgm:cxn modelId="{146618D1-A567-44C4-8315-022BA75585A9}" type="presParOf" srcId="{1245DAA6-F294-4D08-B396-0D5C06C64291}" destId="{08D2A4D1-6720-4D49-9C0E-A09835F100B1}" srcOrd="0" destOrd="0" presId="urn:microsoft.com/office/officeart/2005/8/layout/vList2"/>
    <dgm:cxn modelId="{3F4A1C9B-8F3C-4E34-B009-ED18B3A8DCB8}" type="presParOf" srcId="{1245DAA6-F294-4D08-B396-0D5C06C64291}" destId="{C07F3250-79B6-4888-B0DB-F98980652E25}" srcOrd="1" destOrd="0" presId="urn:microsoft.com/office/officeart/2005/8/layout/vList2"/>
    <dgm:cxn modelId="{56D001C4-6F1E-42E0-9A54-DA41F24386A2}" type="presParOf" srcId="{1245DAA6-F294-4D08-B396-0D5C06C64291}" destId="{7299C68E-111F-4A68-AC1A-E6928358C926}" srcOrd="2" destOrd="0" presId="urn:microsoft.com/office/officeart/2005/8/layout/vList2"/>
  </dgm:cxnLst>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29"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fr-FR" sz="2800" dirty="0" smtClean="0"/>
            <a:t>Responsabilités du président de club</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61A03BF5-8C59-477C-8F32-F8FBB7FDED4B}" type="presOf" srcId="{EE030BBD-CC10-48B5-BE47-80E41777220A}" destId="{4718474C-CCF3-4B29-A69B-BE6E44EB506B}" srcOrd="0" destOrd="0" presId="urn:microsoft.com/office/officeart/2005/8/layout/vList2"/>
    <dgm:cxn modelId="{F4772A8A-013C-445E-83CF-DDB3AF58FF11}" type="presOf" srcId="{CA18C304-790A-426F-BDC0-F1EA5BD4F17B}" destId="{BB70550F-8890-47CC-B5F1-2A73E13ED811}" srcOrd="0" destOrd="0" presId="urn:microsoft.com/office/officeart/2005/8/layout/vList2"/>
    <dgm:cxn modelId="{1ABFBEA8-3B62-45D0-AF9E-D25FDC450B9C}"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30"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fr-FR" sz="2800" dirty="0" smtClean="0"/>
            <a:t>Responsabilités du président de club</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82FA2A93-3FE6-4271-9072-BD33B1409EBE}" type="presOf" srcId="{EE030BBD-CC10-48B5-BE47-80E41777220A}" destId="{4718474C-CCF3-4B29-A69B-BE6E44EB506B}" srcOrd="0" destOrd="0" presId="urn:microsoft.com/office/officeart/2005/8/layout/vList2"/>
    <dgm:cxn modelId="{7C1FAA1B-AFBE-436E-AE94-AFB0CEE46117}" type="presOf" srcId="{CA18C304-790A-426F-BDC0-F1EA5BD4F17B}" destId="{BB70550F-8890-47CC-B5F1-2A73E13ED811}" srcOrd="0" destOrd="0" presId="urn:microsoft.com/office/officeart/2005/8/layout/vList2"/>
    <dgm:cxn modelId="{2C50CFF1-424E-428C-A316-994C4CE4A48B}"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3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fr-FR" sz="2800" dirty="0" smtClean="0"/>
            <a:t>Responsabilités du président de club</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F59E6C6F-53FD-421C-BE21-5FEB76B6461B}" type="presOf" srcId="{CA18C304-790A-426F-BDC0-F1EA5BD4F17B}" destId="{BB70550F-8890-47CC-B5F1-2A73E13ED811}" srcOrd="0" destOrd="0" presId="urn:microsoft.com/office/officeart/2005/8/layout/vList2"/>
    <dgm:cxn modelId="{4D9EE089-B18E-4E17-A328-8268E911FB29}" type="presOf" srcId="{EE030BBD-CC10-48B5-BE47-80E41777220A}" destId="{4718474C-CCF3-4B29-A69B-BE6E44EB506B}" srcOrd="0" destOrd="0" presId="urn:microsoft.com/office/officeart/2005/8/layout/vList2"/>
    <dgm:cxn modelId="{B83C2ADF-D67E-4C41-8E43-9ABA47002326}"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32"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fr-FR" sz="2800" dirty="0" smtClean="0"/>
            <a:t>Responsabilités du président de club</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EB629FE9-D2BF-4F1D-9831-25889590C663}" type="presOf" srcId="{CA18C304-790A-426F-BDC0-F1EA5BD4F17B}" destId="{BB70550F-8890-47CC-B5F1-2A73E13ED811}" srcOrd="0" destOrd="0" presId="urn:microsoft.com/office/officeart/2005/8/layout/vList2"/>
    <dgm:cxn modelId="{AEEA9841-BF19-46CB-9CA1-042BB880384F}" type="presOf" srcId="{EE030BBD-CC10-48B5-BE47-80E41777220A}" destId="{4718474C-CCF3-4B29-A69B-BE6E44EB506B}" srcOrd="0" destOrd="0" presId="urn:microsoft.com/office/officeart/2005/8/layout/vList2"/>
    <dgm:cxn modelId="{AEBD76E2-6E97-4BEC-BB4A-E93C69F2A913}"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33"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fr-FR" sz="2800" dirty="0" smtClean="0"/>
            <a:t>Responsabilités du président de club</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72A90356-DC4B-4028-999E-878F87E8A64B}" type="presOf" srcId="{CA18C304-790A-426F-BDC0-F1EA5BD4F17B}" destId="{BB70550F-8890-47CC-B5F1-2A73E13ED811}" srcOrd="0" destOrd="0" presId="urn:microsoft.com/office/officeart/2005/8/layout/vList2"/>
    <dgm:cxn modelId="{9680EEDE-C8FD-44B5-BE85-E4EDAFB243A3}" type="presOf" srcId="{EE030BBD-CC10-48B5-BE47-80E41777220A}" destId="{4718474C-CCF3-4B29-A69B-BE6E44EB506B}" srcOrd="0" destOrd="0" presId="urn:microsoft.com/office/officeart/2005/8/layout/vList2"/>
    <dgm:cxn modelId="{1A0AF223-862F-46D7-B5DF-2B006D43227F}"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8" csCatId="colorful" phldr="1"/>
      <dgm:spPr/>
      <dgm:t>
        <a:bodyPr/>
        <a:lstStyle/>
        <a:p>
          <a:endParaRPr lang="en-US"/>
        </a:p>
      </dgm:t>
    </dgm:pt>
    <dgm:pt modelId="{CA18C304-790A-426F-BDC0-F1EA5BD4F17B}">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2800" dirty="0" smtClean="0"/>
            <a:t>Introduction</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EE9AE313-5F9B-44C8-B744-D0A8C40AF669}" type="presOf" srcId="{CA18C304-790A-426F-BDC0-F1EA5BD4F17B}" destId="{BB70550F-8890-47CC-B5F1-2A73E13ED811}" srcOrd="0" destOrd="0" presId="urn:microsoft.com/office/officeart/2005/8/layout/vList2"/>
    <dgm:cxn modelId="{D055C674-61F1-473E-A008-4C58F2BBC7AF}" type="presOf" srcId="{EE030BBD-CC10-48B5-BE47-80E41777220A}" destId="{4718474C-CCF3-4B29-A69B-BE6E44EB506B}" srcOrd="0" destOrd="0" presId="urn:microsoft.com/office/officeart/2005/8/layout/vList2"/>
    <dgm:cxn modelId="{774612FB-FEC2-464C-8BBC-2C09058A8A08}"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34"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fr-FR" sz="2800" dirty="0" smtClean="0"/>
            <a:t>Responsabilités du président de club</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116E4E8D-2FFA-4C71-9710-539E56A69D2D}" type="presOf" srcId="{CA18C304-790A-426F-BDC0-F1EA5BD4F17B}" destId="{BB70550F-8890-47CC-B5F1-2A73E13ED811}" srcOrd="0" destOrd="0" presId="urn:microsoft.com/office/officeart/2005/8/layout/vList2"/>
    <dgm:cxn modelId="{1E6643F5-7716-47E7-A01C-20E62577E3FA}" type="presOf" srcId="{EE030BBD-CC10-48B5-BE47-80E41777220A}" destId="{4718474C-CCF3-4B29-A69B-BE6E44EB506B}" srcOrd="0" destOrd="0" presId="urn:microsoft.com/office/officeart/2005/8/layout/vList2"/>
    <dgm:cxn modelId="{481EA63B-3B20-4F05-9DC9-2B05CF8FA3D4}"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35"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fr-FR" sz="2800" dirty="0" smtClean="0"/>
            <a:t>Responsabilités du président de club</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F24C7D90-6B4D-4F0E-B78D-BB536834B509}" type="presOf" srcId="{EE030BBD-CC10-48B5-BE47-80E41777220A}" destId="{4718474C-CCF3-4B29-A69B-BE6E44EB506B}" srcOrd="0" destOrd="0" presId="urn:microsoft.com/office/officeart/2005/8/layout/vList2"/>
    <dgm:cxn modelId="{59433813-A6BE-4705-B61E-F9AE8CD80324}" type="presOf" srcId="{CA18C304-790A-426F-BDC0-F1EA5BD4F17B}" destId="{BB70550F-8890-47CC-B5F1-2A73E13ED811}" srcOrd="0" destOrd="0" presId="urn:microsoft.com/office/officeart/2005/8/layout/vList2"/>
    <dgm:cxn modelId="{43518358-C6CE-4E0F-94F0-A2BD0DD85DBC}"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36"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fr-FR" sz="2800" dirty="0" smtClean="0"/>
            <a:t>Responsabilités du président de club</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F6156766-16BC-4166-B9F0-11C8E76A3E16}" type="presOf" srcId="{CA18C304-790A-426F-BDC0-F1EA5BD4F17B}" destId="{BB70550F-8890-47CC-B5F1-2A73E13ED811}" srcOrd="0" destOrd="0" presId="urn:microsoft.com/office/officeart/2005/8/layout/vList2"/>
    <dgm:cxn modelId="{0BE778B3-1AA7-42BE-B713-70852DC89AAA}" type="presOf" srcId="{EE030BBD-CC10-48B5-BE47-80E41777220A}" destId="{4718474C-CCF3-4B29-A69B-BE6E44EB506B}" srcOrd="0" destOrd="0" presId="urn:microsoft.com/office/officeart/2005/8/layout/vList2"/>
    <dgm:cxn modelId="{4AC44E87-DA62-4D43-9DE0-FD070894C6B2}"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37"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fr-FR" sz="2800" dirty="0" smtClean="0"/>
            <a:t>Responsabilités du président de club</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E8253DE1-FEB3-4A05-B4D3-649C1242C85B}" type="presOf" srcId="{CA18C304-790A-426F-BDC0-F1EA5BD4F17B}" destId="{BB70550F-8890-47CC-B5F1-2A73E13ED811}" srcOrd="0" destOrd="0" presId="urn:microsoft.com/office/officeart/2005/8/layout/vList2"/>
    <dgm:cxn modelId="{B257A60C-4E55-4463-875B-4A50F2DDB221}" type="presOf" srcId="{EE030BBD-CC10-48B5-BE47-80E41777220A}" destId="{4718474C-CCF3-4B29-A69B-BE6E44EB506B}" srcOrd="0" destOrd="0" presId="urn:microsoft.com/office/officeart/2005/8/layout/vList2"/>
    <dgm:cxn modelId="{A41B55D1-D1F6-4D44-99FA-F0C6EC0B73D2}"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38"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fr-FR" sz="2800" dirty="0" smtClean="0"/>
            <a:t>Responsabilités du président de club</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87B7F18E-EE0C-46D7-833C-2789C4C37121}" type="presOf" srcId="{EE030BBD-CC10-48B5-BE47-80E41777220A}" destId="{4718474C-CCF3-4B29-A69B-BE6E44EB506B}" srcOrd="0" destOrd="0" presId="urn:microsoft.com/office/officeart/2005/8/layout/vList2"/>
    <dgm:cxn modelId="{C8FBCF63-B946-404B-B1D1-92409934CB62}" type="presOf" srcId="{CA18C304-790A-426F-BDC0-F1EA5BD4F17B}" destId="{BB70550F-8890-47CC-B5F1-2A73E13ED811}" srcOrd="0" destOrd="0" presId="urn:microsoft.com/office/officeart/2005/8/layout/vList2"/>
    <dgm:cxn modelId="{AC2E251D-85CD-442A-B814-E664258D28BF}"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39"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fr-FR" sz="2800" dirty="0" smtClean="0"/>
            <a:t>Responsabilités du président de club</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382ADDAD-1E82-43D7-9E44-2AE96DC6DA94}" type="presOf" srcId="{EE030BBD-CC10-48B5-BE47-80E41777220A}" destId="{4718474C-CCF3-4B29-A69B-BE6E44EB506B}" srcOrd="0" destOrd="0" presId="urn:microsoft.com/office/officeart/2005/8/layout/vList2"/>
    <dgm:cxn modelId="{058BE5C5-2C97-4691-AD6C-E21EA6EED84A}" type="presOf" srcId="{CA18C304-790A-426F-BDC0-F1EA5BD4F17B}" destId="{BB70550F-8890-47CC-B5F1-2A73E13ED811}" srcOrd="0" destOrd="0" presId="urn:microsoft.com/office/officeart/2005/8/layout/vList2"/>
    <dgm:cxn modelId="{B88D67B7-3A1D-41F0-B9E0-C0585500E869}"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40"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fr-FR" sz="2800" dirty="0" smtClean="0"/>
            <a:t>Responsabilités du président de club</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511C4FD2-C580-4DCE-8544-B3330DB115D8}" type="presOf" srcId="{CA18C304-790A-426F-BDC0-F1EA5BD4F17B}" destId="{BB70550F-8890-47CC-B5F1-2A73E13ED811}" srcOrd="0" destOrd="0" presId="urn:microsoft.com/office/officeart/2005/8/layout/vList2"/>
    <dgm:cxn modelId="{6C3202A7-AED1-4341-8FEF-81123DCD718D}" type="presOf" srcId="{EE030BBD-CC10-48B5-BE47-80E41777220A}" destId="{4718474C-CCF3-4B29-A69B-BE6E44EB506B}" srcOrd="0" destOrd="0" presId="urn:microsoft.com/office/officeart/2005/8/layout/vList2"/>
    <dgm:cxn modelId="{99B7478B-8E1B-4CE5-9FB1-CAC9E8B68BB0}"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4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fr-FR" sz="2800" dirty="0" smtClean="0"/>
            <a:t>Responsabilités du président de club</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EF264ED4-DD6B-4DF4-BBA1-20B1E60BFD80}" type="presOf" srcId="{CA18C304-790A-426F-BDC0-F1EA5BD4F17B}" destId="{BB70550F-8890-47CC-B5F1-2A73E13ED811}" srcOrd="0" destOrd="0" presId="urn:microsoft.com/office/officeart/2005/8/layout/vList2"/>
    <dgm:cxn modelId="{AD9D5608-B310-4069-8CCD-E3DAA3C21F52}" type="presOf" srcId="{EE030BBD-CC10-48B5-BE47-80E41777220A}" destId="{4718474C-CCF3-4B29-A69B-BE6E44EB506B}" srcOrd="0" destOrd="0" presId="urn:microsoft.com/office/officeart/2005/8/layout/vList2"/>
    <dgm:cxn modelId="{C3DBDE87-4B7B-4A28-9530-71CEDDF3084C}"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63"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fr-FR" sz="2800" dirty="0" smtClean="0"/>
            <a:t>Responsabilités du président de club</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C4AF0DB6-A95E-4C63-8A6F-09C9F4003446}" type="presOf" srcId="{CA18C304-790A-426F-BDC0-F1EA5BD4F17B}" destId="{BB70550F-8890-47CC-B5F1-2A73E13ED811}" srcOrd="0" destOrd="0" presId="urn:microsoft.com/office/officeart/2005/8/layout/vList2"/>
    <dgm:cxn modelId="{F342E2DF-8C03-4FB6-B6A0-922AB7DDF448}" type="presOf" srcId="{EE030BBD-CC10-48B5-BE47-80E41777220A}" destId="{4718474C-CCF3-4B29-A69B-BE6E44EB506B}" srcOrd="0" destOrd="0" presId="urn:microsoft.com/office/officeart/2005/8/layout/vList2"/>
    <dgm:cxn modelId="{C1758A03-1DA2-4924-996F-3CF07CD7FD19}"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63"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fr-FR" sz="2800" dirty="0" smtClean="0"/>
            <a:t>Responsabilités du président de club</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DC91BFC8-D916-4D13-89AD-E0DD7E184A91}" type="presOf" srcId="{EE030BBD-CC10-48B5-BE47-80E41777220A}" destId="{4718474C-CCF3-4B29-A69B-BE6E44EB506B}" srcOrd="0" destOrd="0" presId="urn:microsoft.com/office/officeart/2005/8/layout/vList2"/>
    <dgm:cxn modelId="{1042B90D-1D53-4E73-B6D6-6870D4F7AE9F}" type="presOf" srcId="{CA18C304-790A-426F-BDC0-F1EA5BD4F17B}" destId="{BB70550F-8890-47CC-B5F1-2A73E13ED811}" srcOrd="0" destOrd="0" presId="urn:microsoft.com/office/officeart/2005/8/layout/vList2"/>
    <dgm:cxn modelId="{D5F401A7-5D59-4AFE-BCF3-14945F38292E}"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9" csCatId="colorful" phldr="1"/>
      <dgm:spPr/>
      <dgm:t>
        <a:bodyPr/>
        <a:lstStyle/>
        <a:p>
          <a:endParaRPr lang="en-US"/>
        </a:p>
      </dgm:t>
    </dgm:pt>
    <dgm:pt modelId="{CA18C304-790A-426F-BDC0-F1EA5BD4F17B}">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2800" dirty="0" smtClean="0"/>
            <a:t>Introduction</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39F836A3-3F50-48DF-BDE8-782A8DC65EA3}" type="presOf" srcId="{CA18C304-790A-426F-BDC0-F1EA5BD4F17B}" destId="{BB70550F-8890-47CC-B5F1-2A73E13ED811}" srcOrd="0" destOrd="0" presId="urn:microsoft.com/office/officeart/2005/8/layout/vList2"/>
    <dgm:cxn modelId="{28E7CB99-6BD2-448D-9B4D-1C87E0D3CD88}" type="presOf" srcId="{EE030BBD-CC10-48B5-BE47-80E41777220A}" destId="{4718474C-CCF3-4B29-A69B-BE6E44EB506B}" srcOrd="0" destOrd="0" presId="urn:microsoft.com/office/officeart/2005/8/layout/vList2"/>
    <dgm:cxn modelId="{BA76C02C-C193-47D1-8E0B-DD8D7C890B24}"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42"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fr-FR" sz="2800" dirty="0" smtClean="0"/>
            <a:t>Responsabilités du président de club</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26BF1DDC-65FB-4366-B86D-C2E3E6150BFD}" type="presOf" srcId="{CA18C304-790A-426F-BDC0-F1EA5BD4F17B}" destId="{BB70550F-8890-47CC-B5F1-2A73E13ED811}" srcOrd="0" destOrd="0" presId="urn:microsoft.com/office/officeart/2005/8/layout/vList2"/>
    <dgm:cxn modelId="{C0A2F33F-9564-4BA6-A1C3-7B2205097919}" type="presOf" srcId="{EE030BBD-CC10-48B5-BE47-80E41777220A}" destId="{4718474C-CCF3-4B29-A69B-BE6E44EB506B}" srcOrd="0" destOrd="0" presId="urn:microsoft.com/office/officeart/2005/8/layout/vList2"/>
    <dgm:cxn modelId="{C9D81165-0E3E-425A-BE66-305159627789}"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AA091568-5C48-4B03-A091-9D0CC6A76E81}" type="doc">
      <dgm:prSet loTypeId="urn:microsoft.com/office/officeart/2005/8/layout/vList6" loCatId="list" qsTypeId="urn:microsoft.com/office/officeart/2005/8/quickstyle/simple3" qsCatId="simple" csTypeId="urn:microsoft.com/office/officeart/2005/8/colors/colorful1#43" csCatId="colorful" phldr="1"/>
      <dgm:spPr/>
      <dgm:t>
        <a:bodyPr/>
        <a:lstStyle/>
        <a:p>
          <a:endParaRPr lang="en-US"/>
        </a:p>
      </dgm:t>
    </dgm:pt>
    <dgm:pt modelId="{A0390133-26D1-47D4-B0CD-044508D89538}">
      <dgm:prSet phldrT="[Text]" custT="1"/>
      <dgm:spPr/>
      <dgm:t>
        <a:bodyPr/>
        <a:lstStyle/>
        <a:p>
          <a:r>
            <a:rPr lang="fr-FR" sz="1300" dirty="0" smtClean="0">
              <a:solidFill>
                <a:schemeClr val="bg1"/>
              </a:solidFill>
            </a:rPr>
            <a:t>Le président et le secrétaire de club ne participent pas aux réunions de zone et de cabinet du district.</a:t>
          </a:r>
          <a:endParaRPr lang="en-US" sz="1300" dirty="0">
            <a:solidFill>
              <a:schemeClr val="bg1"/>
            </a:solidFill>
          </a:endParaRPr>
        </a:p>
      </dgm:t>
    </dgm:pt>
    <dgm:pt modelId="{48146503-9022-4A85-BE29-3E28E3042F80}" type="parTrans" cxnId="{BFD85DB1-A7CA-4108-8A80-559166A1F98A}">
      <dgm:prSet/>
      <dgm:spPr/>
      <dgm:t>
        <a:bodyPr/>
        <a:lstStyle/>
        <a:p>
          <a:endParaRPr lang="en-US">
            <a:solidFill>
              <a:schemeClr val="bg1"/>
            </a:solidFill>
          </a:endParaRPr>
        </a:p>
      </dgm:t>
    </dgm:pt>
    <dgm:pt modelId="{7B16052B-503B-4B5F-A634-989DBA712836}" type="sibTrans" cxnId="{BFD85DB1-A7CA-4108-8A80-559166A1F98A}">
      <dgm:prSet/>
      <dgm:spPr/>
      <dgm:t>
        <a:bodyPr/>
        <a:lstStyle/>
        <a:p>
          <a:endParaRPr lang="en-US">
            <a:solidFill>
              <a:schemeClr val="bg1"/>
            </a:solidFill>
          </a:endParaRPr>
        </a:p>
      </dgm:t>
    </dgm:pt>
    <dgm:pt modelId="{51F9DB0A-A63B-4AA3-A95A-3B38C8753844}">
      <dgm:prSet phldrT="[Text]" custT="1"/>
      <dgm:spPr/>
      <dgm:t>
        <a:bodyPr/>
        <a:lstStyle/>
        <a:p>
          <a:r>
            <a:rPr lang="fr-FR" sz="1400" dirty="0" smtClean="0">
              <a:solidFill>
                <a:schemeClr val="bg1"/>
              </a:solidFill>
            </a:rPr>
            <a:t>Les officiels et membres du club ne participent pas au congrès annuel.</a:t>
          </a:r>
          <a:endParaRPr lang="en-US" sz="1300" dirty="0">
            <a:solidFill>
              <a:schemeClr val="bg1"/>
            </a:solidFill>
          </a:endParaRPr>
        </a:p>
      </dgm:t>
    </dgm:pt>
    <dgm:pt modelId="{0ACC9B7B-EF23-4B43-A042-A3CCDA646659}" type="parTrans" cxnId="{7B823D49-C61F-450E-B81F-5471A8C363CB}">
      <dgm:prSet/>
      <dgm:spPr/>
      <dgm:t>
        <a:bodyPr/>
        <a:lstStyle/>
        <a:p>
          <a:endParaRPr lang="en-US">
            <a:solidFill>
              <a:schemeClr val="bg1"/>
            </a:solidFill>
          </a:endParaRPr>
        </a:p>
      </dgm:t>
    </dgm:pt>
    <dgm:pt modelId="{C251044F-ADC6-425C-BC6E-473C7945C8B9}" type="sibTrans" cxnId="{7B823D49-C61F-450E-B81F-5471A8C363CB}">
      <dgm:prSet/>
      <dgm:spPr/>
      <dgm:t>
        <a:bodyPr/>
        <a:lstStyle/>
        <a:p>
          <a:endParaRPr lang="en-US">
            <a:solidFill>
              <a:schemeClr val="bg1"/>
            </a:solidFill>
          </a:endParaRPr>
        </a:p>
      </dgm:t>
    </dgm:pt>
    <dgm:pt modelId="{E8CA09C2-2D6B-4E60-A5A6-B6BD59548EE5}">
      <dgm:prSet phldrT="[Text]" custT="1"/>
      <dgm:spPr/>
      <dgm:t>
        <a:bodyPr/>
        <a:lstStyle/>
        <a:p>
          <a:r>
            <a:rPr lang="fr-FR" sz="1300" dirty="0" smtClean="0">
              <a:solidFill>
                <a:schemeClr val="bg1"/>
              </a:solidFill>
            </a:rPr>
            <a:t>Les membres du club ne participent pas à des fonctions qui se passent au-delà du niveau du club.</a:t>
          </a:r>
          <a:endParaRPr lang="en-US" sz="1200" dirty="0">
            <a:solidFill>
              <a:schemeClr val="bg1"/>
            </a:solidFill>
          </a:endParaRPr>
        </a:p>
      </dgm:t>
    </dgm:pt>
    <dgm:pt modelId="{C7AF8133-6BC0-4263-91DA-B6CF7706C48A}" type="parTrans" cxnId="{EFA5877C-54BF-43EE-80A2-3158ED510F18}">
      <dgm:prSet/>
      <dgm:spPr/>
      <dgm:t>
        <a:bodyPr/>
        <a:lstStyle/>
        <a:p>
          <a:endParaRPr lang="en-US">
            <a:solidFill>
              <a:schemeClr val="bg1"/>
            </a:solidFill>
          </a:endParaRPr>
        </a:p>
      </dgm:t>
    </dgm:pt>
    <dgm:pt modelId="{437A9F56-49DF-4536-885C-3C01F9B19B84}" type="sibTrans" cxnId="{EFA5877C-54BF-43EE-80A2-3158ED510F18}">
      <dgm:prSet/>
      <dgm:spPr/>
      <dgm:t>
        <a:bodyPr/>
        <a:lstStyle/>
        <a:p>
          <a:endParaRPr lang="en-US">
            <a:solidFill>
              <a:schemeClr val="bg1"/>
            </a:solidFill>
          </a:endParaRPr>
        </a:p>
      </dgm:t>
    </dgm:pt>
    <dgm:pt modelId="{F4B90A6C-790E-4347-824E-DDBCC8DD30B4}" type="pres">
      <dgm:prSet presAssocID="{AA091568-5C48-4B03-A091-9D0CC6A76E81}" presName="Name0" presStyleCnt="0">
        <dgm:presLayoutVars>
          <dgm:dir/>
          <dgm:animLvl val="lvl"/>
          <dgm:resizeHandles/>
        </dgm:presLayoutVars>
      </dgm:prSet>
      <dgm:spPr/>
      <dgm:t>
        <a:bodyPr/>
        <a:lstStyle/>
        <a:p>
          <a:endParaRPr lang="en-US"/>
        </a:p>
      </dgm:t>
    </dgm:pt>
    <dgm:pt modelId="{E156618F-80DA-4718-ACE0-B5EBA7CE4F76}" type="pres">
      <dgm:prSet presAssocID="{A0390133-26D1-47D4-B0CD-044508D89538}" presName="linNode" presStyleCnt="0"/>
      <dgm:spPr/>
    </dgm:pt>
    <dgm:pt modelId="{BD6361C8-28BD-43A3-8E64-8CCD621B1C01}" type="pres">
      <dgm:prSet presAssocID="{A0390133-26D1-47D4-B0CD-044508D89538}" presName="parentShp" presStyleLbl="node1" presStyleIdx="0" presStyleCnt="3">
        <dgm:presLayoutVars>
          <dgm:bulletEnabled val="1"/>
        </dgm:presLayoutVars>
      </dgm:prSet>
      <dgm:spPr/>
      <dgm:t>
        <a:bodyPr/>
        <a:lstStyle/>
        <a:p>
          <a:endParaRPr lang="en-US"/>
        </a:p>
      </dgm:t>
    </dgm:pt>
    <dgm:pt modelId="{63528E88-0DB3-45B1-9440-53FD46A7BDA1}" type="pres">
      <dgm:prSet presAssocID="{A0390133-26D1-47D4-B0CD-044508D89538}" presName="childShp" presStyleLbl="bgAccFollowNode1" presStyleIdx="0" presStyleCnt="3">
        <dgm:presLayoutVars>
          <dgm:bulletEnabled val="1"/>
        </dgm:presLayoutVars>
      </dgm:prSet>
      <dgm:spPr/>
      <dgm:t>
        <a:bodyPr/>
        <a:lstStyle/>
        <a:p>
          <a:endParaRPr lang="en-US"/>
        </a:p>
      </dgm:t>
    </dgm:pt>
    <dgm:pt modelId="{64B90D4C-7A45-4767-8015-6849DBF12AD4}" type="pres">
      <dgm:prSet presAssocID="{7B16052B-503B-4B5F-A634-989DBA712836}" presName="spacing" presStyleCnt="0"/>
      <dgm:spPr/>
    </dgm:pt>
    <dgm:pt modelId="{566A2758-A250-4151-965F-1B180B80096F}" type="pres">
      <dgm:prSet presAssocID="{E8CA09C2-2D6B-4E60-A5A6-B6BD59548EE5}" presName="linNode" presStyleCnt="0"/>
      <dgm:spPr/>
    </dgm:pt>
    <dgm:pt modelId="{271FDC42-5934-4183-9F95-105E691E4B58}" type="pres">
      <dgm:prSet presAssocID="{E8CA09C2-2D6B-4E60-A5A6-B6BD59548EE5}" presName="parentShp" presStyleLbl="node1" presStyleIdx="1" presStyleCnt="3">
        <dgm:presLayoutVars>
          <dgm:bulletEnabled val="1"/>
        </dgm:presLayoutVars>
      </dgm:prSet>
      <dgm:spPr/>
      <dgm:t>
        <a:bodyPr/>
        <a:lstStyle/>
        <a:p>
          <a:endParaRPr lang="en-US"/>
        </a:p>
      </dgm:t>
    </dgm:pt>
    <dgm:pt modelId="{975285C8-C972-43BE-97BB-FCB3B258D385}" type="pres">
      <dgm:prSet presAssocID="{E8CA09C2-2D6B-4E60-A5A6-B6BD59548EE5}" presName="childShp" presStyleLbl="bgAccFollowNode1" presStyleIdx="1" presStyleCnt="3">
        <dgm:presLayoutVars>
          <dgm:bulletEnabled val="1"/>
        </dgm:presLayoutVars>
      </dgm:prSet>
      <dgm:spPr/>
    </dgm:pt>
    <dgm:pt modelId="{F675666E-860C-4F75-BF9A-A6E71C5780B9}" type="pres">
      <dgm:prSet presAssocID="{437A9F56-49DF-4536-885C-3C01F9B19B84}" presName="spacing" presStyleCnt="0"/>
      <dgm:spPr/>
    </dgm:pt>
    <dgm:pt modelId="{A2F64DD6-3B70-412C-ACE2-56E3F99D23A0}" type="pres">
      <dgm:prSet presAssocID="{51F9DB0A-A63B-4AA3-A95A-3B38C8753844}" presName="linNode" presStyleCnt="0"/>
      <dgm:spPr/>
    </dgm:pt>
    <dgm:pt modelId="{7A4E8DB6-101C-4420-870D-1000028F9F10}" type="pres">
      <dgm:prSet presAssocID="{51F9DB0A-A63B-4AA3-A95A-3B38C8753844}" presName="parentShp" presStyleLbl="node1" presStyleIdx="2" presStyleCnt="3">
        <dgm:presLayoutVars>
          <dgm:bulletEnabled val="1"/>
        </dgm:presLayoutVars>
      </dgm:prSet>
      <dgm:spPr/>
      <dgm:t>
        <a:bodyPr/>
        <a:lstStyle/>
        <a:p>
          <a:endParaRPr lang="en-US"/>
        </a:p>
      </dgm:t>
    </dgm:pt>
    <dgm:pt modelId="{48AB4981-A55B-4EAF-B7A0-F8E74181613D}" type="pres">
      <dgm:prSet presAssocID="{51F9DB0A-A63B-4AA3-A95A-3B38C8753844}" presName="childShp" presStyleLbl="bgAccFollowNode1" presStyleIdx="2" presStyleCnt="3">
        <dgm:presLayoutVars>
          <dgm:bulletEnabled val="1"/>
        </dgm:presLayoutVars>
      </dgm:prSet>
      <dgm:spPr/>
    </dgm:pt>
  </dgm:ptLst>
  <dgm:cxnLst>
    <dgm:cxn modelId="{EFA5877C-54BF-43EE-80A2-3158ED510F18}" srcId="{AA091568-5C48-4B03-A091-9D0CC6A76E81}" destId="{E8CA09C2-2D6B-4E60-A5A6-B6BD59548EE5}" srcOrd="1" destOrd="0" parTransId="{C7AF8133-6BC0-4263-91DA-B6CF7706C48A}" sibTransId="{437A9F56-49DF-4536-885C-3C01F9B19B84}"/>
    <dgm:cxn modelId="{7B823D49-C61F-450E-B81F-5471A8C363CB}" srcId="{AA091568-5C48-4B03-A091-9D0CC6A76E81}" destId="{51F9DB0A-A63B-4AA3-A95A-3B38C8753844}" srcOrd="2" destOrd="0" parTransId="{0ACC9B7B-EF23-4B43-A042-A3CCDA646659}" sibTransId="{C251044F-ADC6-425C-BC6E-473C7945C8B9}"/>
    <dgm:cxn modelId="{4801D77D-8B36-4C6D-908F-870AD2888245}" type="presOf" srcId="{51F9DB0A-A63B-4AA3-A95A-3B38C8753844}" destId="{7A4E8DB6-101C-4420-870D-1000028F9F10}" srcOrd="0" destOrd="0" presId="urn:microsoft.com/office/officeart/2005/8/layout/vList6"/>
    <dgm:cxn modelId="{2456CDB2-E534-40C3-8D9B-85F77EA036F4}" type="presOf" srcId="{A0390133-26D1-47D4-B0CD-044508D89538}" destId="{BD6361C8-28BD-43A3-8E64-8CCD621B1C01}" srcOrd="0" destOrd="0" presId="urn:microsoft.com/office/officeart/2005/8/layout/vList6"/>
    <dgm:cxn modelId="{B2BCBF01-CB7D-4693-A73C-F7C5D9801B5D}" type="presOf" srcId="{E8CA09C2-2D6B-4E60-A5A6-B6BD59548EE5}" destId="{271FDC42-5934-4183-9F95-105E691E4B58}" srcOrd="0" destOrd="0" presId="urn:microsoft.com/office/officeart/2005/8/layout/vList6"/>
    <dgm:cxn modelId="{BFD85DB1-A7CA-4108-8A80-559166A1F98A}" srcId="{AA091568-5C48-4B03-A091-9D0CC6A76E81}" destId="{A0390133-26D1-47D4-B0CD-044508D89538}" srcOrd="0" destOrd="0" parTransId="{48146503-9022-4A85-BE29-3E28E3042F80}" sibTransId="{7B16052B-503B-4B5F-A634-989DBA712836}"/>
    <dgm:cxn modelId="{50A3E12C-DD98-4A30-BE51-6B61585DF4CA}" type="presOf" srcId="{AA091568-5C48-4B03-A091-9D0CC6A76E81}" destId="{F4B90A6C-790E-4347-824E-DDBCC8DD30B4}" srcOrd="0" destOrd="0" presId="urn:microsoft.com/office/officeart/2005/8/layout/vList6"/>
    <dgm:cxn modelId="{A0C70FEE-1B93-4C55-A8A7-C20B880B10EE}" type="presParOf" srcId="{F4B90A6C-790E-4347-824E-DDBCC8DD30B4}" destId="{E156618F-80DA-4718-ACE0-B5EBA7CE4F76}" srcOrd="0" destOrd="0" presId="urn:microsoft.com/office/officeart/2005/8/layout/vList6"/>
    <dgm:cxn modelId="{FCD316EB-1D64-48E1-B4ED-DFDA76A566AD}" type="presParOf" srcId="{E156618F-80DA-4718-ACE0-B5EBA7CE4F76}" destId="{BD6361C8-28BD-43A3-8E64-8CCD621B1C01}" srcOrd="0" destOrd="0" presId="urn:microsoft.com/office/officeart/2005/8/layout/vList6"/>
    <dgm:cxn modelId="{931D5610-A0FE-4A2D-B2D0-7EF610527C08}" type="presParOf" srcId="{E156618F-80DA-4718-ACE0-B5EBA7CE4F76}" destId="{63528E88-0DB3-45B1-9440-53FD46A7BDA1}" srcOrd="1" destOrd="0" presId="urn:microsoft.com/office/officeart/2005/8/layout/vList6"/>
    <dgm:cxn modelId="{0BC66513-F2E1-42CD-AB7C-B1ABF5E5CD69}" type="presParOf" srcId="{F4B90A6C-790E-4347-824E-DDBCC8DD30B4}" destId="{64B90D4C-7A45-4767-8015-6849DBF12AD4}" srcOrd="1" destOrd="0" presId="urn:microsoft.com/office/officeart/2005/8/layout/vList6"/>
    <dgm:cxn modelId="{D01ADE45-79BD-471C-B52E-6E9B1CBC873A}" type="presParOf" srcId="{F4B90A6C-790E-4347-824E-DDBCC8DD30B4}" destId="{566A2758-A250-4151-965F-1B180B80096F}" srcOrd="2" destOrd="0" presId="urn:microsoft.com/office/officeart/2005/8/layout/vList6"/>
    <dgm:cxn modelId="{358B2BDC-7EF7-4959-B9E6-D7B8439183EF}" type="presParOf" srcId="{566A2758-A250-4151-965F-1B180B80096F}" destId="{271FDC42-5934-4183-9F95-105E691E4B58}" srcOrd="0" destOrd="0" presId="urn:microsoft.com/office/officeart/2005/8/layout/vList6"/>
    <dgm:cxn modelId="{FD2AF355-32BD-44A5-A4BE-9F949BF8515D}" type="presParOf" srcId="{566A2758-A250-4151-965F-1B180B80096F}" destId="{975285C8-C972-43BE-97BB-FCB3B258D385}" srcOrd="1" destOrd="0" presId="urn:microsoft.com/office/officeart/2005/8/layout/vList6"/>
    <dgm:cxn modelId="{755B60A2-4BF1-47B4-85A2-4C3C0204EE13}" type="presParOf" srcId="{F4B90A6C-790E-4347-824E-DDBCC8DD30B4}" destId="{F675666E-860C-4F75-BF9A-A6E71C5780B9}" srcOrd="3" destOrd="0" presId="urn:microsoft.com/office/officeart/2005/8/layout/vList6"/>
    <dgm:cxn modelId="{D51E5476-D18E-472F-A471-A2A08AEEB076}" type="presParOf" srcId="{F4B90A6C-790E-4347-824E-DDBCC8DD30B4}" destId="{A2F64DD6-3B70-412C-ACE2-56E3F99D23A0}" srcOrd="4" destOrd="0" presId="urn:microsoft.com/office/officeart/2005/8/layout/vList6"/>
    <dgm:cxn modelId="{35EEDCE9-4AEE-423C-B905-AD4D21CF3747}" type="presParOf" srcId="{A2F64DD6-3B70-412C-ACE2-56E3F99D23A0}" destId="{7A4E8DB6-101C-4420-870D-1000028F9F10}" srcOrd="0" destOrd="0" presId="urn:microsoft.com/office/officeart/2005/8/layout/vList6"/>
    <dgm:cxn modelId="{B8F5D8FA-E78D-4A6E-8BFD-D8954EEEA6AC}" type="presParOf" srcId="{A2F64DD6-3B70-412C-ACE2-56E3F99D23A0}" destId="{48AB4981-A55B-4EAF-B7A0-F8E74181613D}" srcOrd="1" destOrd="0" presId="urn:microsoft.com/office/officeart/2005/8/layout/vList6"/>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C8F1D3DE-ABC5-44FD-AC51-D703846C6615}" type="doc">
      <dgm:prSet loTypeId="urn:microsoft.com/office/officeart/2005/8/layout/vList2" loCatId="list" qsTypeId="urn:microsoft.com/office/officeart/2005/8/quickstyle/simple3" qsCatId="simple" csTypeId="urn:microsoft.com/office/officeart/2005/8/colors/colorful1#44" csCatId="colorful" phldr="1"/>
      <dgm:spPr/>
      <dgm:t>
        <a:bodyPr/>
        <a:lstStyle/>
        <a:p>
          <a:endParaRPr lang="en-US"/>
        </a:p>
      </dgm:t>
    </dgm:pt>
    <dgm:pt modelId="{86AB2DC6-15BF-4AF7-8FE8-EF08D42ABA3C}">
      <dgm:prSet phldrT="[Text]" custT="1"/>
      <dgm:spPr/>
      <dgm:t>
        <a:bodyPr/>
        <a:lstStyle/>
        <a:p>
          <a:r>
            <a:rPr lang="fr-FR" sz="1400" dirty="0" smtClean="0">
              <a:solidFill>
                <a:schemeClr val="bg1"/>
              </a:solidFill>
            </a:rPr>
            <a:t>La constitution et les statuts déclarent que le président et le secrétaire de chaque club sont membres du comité consultatif du gouverneur de district.  Ils doivent participer aux réunions de zone et de cabinet afin de savoir ce qui se passe dans leur district. </a:t>
          </a:r>
          <a:r>
            <a:rPr lang="en-US" sz="1400" dirty="0" smtClean="0">
              <a:solidFill>
                <a:schemeClr val="bg1"/>
              </a:solidFill>
            </a:rPr>
            <a:t> </a:t>
          </a:r>
          <a:endParaRPr lang="en-US" sz="1400" dirty="0">
            <a:solidFill>
              <a:schemeClr val="bg1"/>
            </a:solidFill>
          </a:endParaRPr>
        </a:p>
      </dgm:t>
    </dgm:pt>
    <dgm:pt modelId="{ABF943F2-FB86-47A8-B0C5-0BEC45126294}" type="parTrans" cxnId="{D05EE98C-9ECD-4C58-B566-0F984345205E}">
      <dgm:prSet/>
      <dgm:spPr/>
      <dgm:t>
        <a:bodyPr/>
        <a:lstStyle/>
        <a:p>
          <a:endParaRPr lang="en-US">
            <a:solidFill>
              <a:schemeClr val="bg1"/>
            </a:solidFill>
          </a:endParaRPr>
        </a:p>
      </dgm:t>
    </dgm:pt>
    <dgm:pt modelId="{56F01810-AD83-4808-B27D-A92CEAA1F5B7}" type="sibTrans" cxnId="{D05EE98C-9ECD-4C58-B566-0F984345205E}">
      <dgm:prSet/>
      <dgm:spPr/>
      <dgm:t>
        <a:bodyPr/>
        <a:lstStyle/>
        <a:p>
          <a:endParaRPr lang="en-US">
            <a:solidFill>
              <a:schemeClr val="bg1"/>
            </a:solidFill>
          </a:endParaRPr>
        </a:p>
      </dgm:t>
    </dgm:pt>
    <dgm:pt modelId="{828D7679-880C-45C6-BEE8-63D2CC175B07}">
      <dgm:prSet phldrT="[Text]" custT="1"/>
      <dgm:spPr/>
      <dgm:t>
        <a:bodyPr/>
        <a:lstStyle/>
        <a:p>
          <a:r>
            <a:rPr lang="fr-FR" sz="1250" dirty="0" smtClean="0">
              <a:solidFill>
                <a:schemeClr val="bg1"/>
              </a:solidFill>
            </a:rPr>
            <a:t>Les membres du club sont également invités à participer aux réunions de zone.  Il est important que les futurs responsables Lions participent à ces réunions afin de développer de nouvelles compétences et de mieux comprendre les opérations au-delà de leur club. Ils peuvent également échanger des idées avec des Lions d'autres clubs.  </a:t>
          </a:r>
          <a:r>
            <a:rPr lang="en-US" sz="1250" dirty="0" smtClean="0">
              <a:solidFill>
                <a:schemeClr val="bg1"/>
              </a:solidFill>
            </a:rPr>
            <a:t>  </a:t>
          </a:r>
          <a:endParaRPr lang="en-US" sz="1250" dirty="0">
            <a:solidFill>
              <a:schemeClr val="bg1"/>
            </a:solidFill>
          </a:endParaRPr>
        </a:p>
      </dgm:t>
    </dgm:pt>
    <dgm:pt modelId="{45BA6753-1BDA-44C1-969F-3E93748081C6}" type="parTrans" cxnId="{AB394D05-277B-48F5-A484-89146C3766E1}">
      <dgm:prSet/>
      <dgm:spPr/>
      <dgm:t>
        <a:bodyPr/>
        <a:lstStyle/>
        <a:p>
          <a:endParaRPr lang="en-US">
            <a:solidFill>
              <a:schemeClr val="bg1"/>
            </a:solidFill>
          </a:endParaRPr>
        </a:p>
      </dgm:t>
    </dgm:pt>
    <dgm:pt modelId="{250CDBAB-E92E-48F6-AA69-E41A102BCB1C}" type="sibTrans" cxnId="{AB394D05-277B-48F5-A484-89146C3766E1}">
      <dgm:prSet/>
      <dgm:spPr/>
      <dgm:t>
        <a:bodyPr/>
        <a:lstStyle/>
        <a:p>
          <a:endParaRPr lang="en-US">
            <a:solidFill>
              <a:schemeClr val="bg1"/>
            </a:solidFill>
          </a:endParaRPr>
        </a:p>
      </dgm:t>
    </dgm:pt>
    <dgm:pt modelId="{C7ADD563-E1BF-44C1-B25A-5174A04F5D70}">
      <dgm:prSet phldrT="[Text]" custT="1"/>
      <dgm:spPr/>
      <dgm:t>
        <a:bodyPr/>
        <a:lstStyle/>
        <a:p>
          <a:r>
            <a:rPr lang="fr-FR" sz="1400" dirty="0" smtClean="0">
              <a:solidFill>
                <a:schemeClr val="bg1"/>
              </a:solidFill>
            </a:rPr>
            <a:t>Les Lions qui participent au congrès annuel ont de nombreuses opportunités de participer à des formations variées et à interagir avec des Lions du monde entier.  Encouragez les membres à participer à cette expérience inestimable. </a:t>
          </a:r>
          <a:endParaRPr lang="en-US" sz="1400" dirty="0">
            <a:solidFill>
              <a:schemeClr val="bg1"/>
            </a:solidFill>
          </a:endParaRPr>
        </a:p>
      </dgm:t>
    </dgm:pt>
    <dgm:pt modelId="{AFE6AC97-7913-4C0C-90AE-BFF17B0402C6}" type="parTrans" cxnId="{4C19C559-33FB-4A40-BAB8-5421E2BAE78B}">
      <dgm:prSet/>
      <dgm:spPr/>
      <dgm:t>
        <a:bodyPr/>
        <a:lstStyle/>
        <a:p>
          <a:endParaRPr lang="en-US">
            <a:solidFill>
              <a:schemeClr val="bg1"/>
            </a:solidFill>
          </a:endParaRPr>
        </a:p>
      </dgm:t>
    </dgm:pt>
    <dgm:pt modelId="{6A91DBEC-23B1-484D-BD12-7DE797653424}" type="sibTrans" cxnId="{4C19C559-33FB-4A40-BAB8-5421E2BAE78B}">
      <dgm:prSet/>
      <dgm:spPr/>
      <dgm:t>
        <a:bodyPr/>
        <a:lstStyle/>
        <a:p>
          <a:endParaRPr lang="en-US">
            <a:solidFill>
              <a:schemeClr val="bg1"/>
            </a:solidFill>
          </a:endParaRPr>
        </a:p>
      </dgm:t>
    </dgm:pt>
    <dgm:pt modelId="{1245DAA6-F294-4D08-B396-0D5C06C64291}" type="pres">
      <dgm:prSet presAssocID="{C8F1D3DE-ABC5-44FD-AC51-D703846C6615}" presName="linear" presStyleCnt="0">
        <dgm:presLayoutVars>
          <dgm:animLvl val="lvl"/>
          <dgm:resizeHandles val="exact"/>
        </dgm:presLayoutVars>
      </dgm:prSet>
      <dgm:spPr/>
      <dgm:t>
        <a:bodyPr/>
        <a:lstStyle/>
        <a:p>
          <a:endParaRPr lang="en-US"/>
        </a:p>
      </dgm:t>
    </dgm:pt>
    <dgm:pt modelId="{441DEDD6-56F1-49D5-80F3-55D34C0B7499}" type="pres">
      <dgm:prSet presAssocID="{86AB2DC6-15BF-4AF7-8FE8-EF08D42ABA3C}" presName="parentText" presStyleLbl="node1" presStyleIdx="0" presStyleCnt="3" custFlipVert="0" custScaleY="90598" custLinFactY="-4309" custLinFactNeighborY="-100000">
        <dgm:presLayoutVars>
          <dgm:chMax val="0"/>
          <dgm:bulletEnabled val="1"/>
        </dgm:presLayoutVars>
      </dgm:prSet>
      <dgm:spPr/>
      <dgm:t>
        <a:bodyPr/>
        <a:lstStyle/>
        <a:p>
          <a:endParaRPr lang="en-US"/>
        </a:p>
      </dgm:t>
    </dgm:pt>
    <dgm:pt modelId="{AF89923A-DADE-444D-B793-515946B55B29}" type="pres">
      <dgm:prSet presAssocID="{56F01810-AD83-4808-B27D-A92CEAA1F5B7}" presName="spacer" presStyleCnt="0"/>
      <dgm:spPr/>
    </dgm:pt>
    <dgm:pt modelId="{761639E7-A1D9-4A88-B3DB-7343562E7BA9}" type="pres">
      <dgm:prSet presAssocID="{828D7679-880C-45C6-BEE8-63D2CC175B07}" presName="parentText" presStyleLbl="node1" presStyleIdx="1" presStyleCnt="3" custScaleY="87513" custLinFactNeighborY="-75486">
        <dgm:presLayoutVars>
          <dgm:chMax val="0"/>
          <dgm:bulletEnabled val="1"/>
        </dgm:presLayoutVars>
      </dgm:prSet>
      <dgm:spPr/>
      <dgm:t>
        <a:bodyPr/>
        <a:lstStyle/>
        <a:p>
          <a:endParaRPr lang="en-US"/>
        </a:p>
      </dgm:t>
    </dgm:pt>
    <dgm:pt modelId="{B7321517-98A3-4576-AA2E-06E0CB661973}" type="pres">
      <dgm:prSet presAssocID="{250CDBAB-E92E-48F6-AA69-E41A102BCB1C}" presName="spacer" presStyleCnt="0"/>
      <dgm:spPr/>
    </dgm:pt>
    <dgm:pt modelId="{FEE31686-7F8D-4533-93AC-1131F0D6B71B}" type="pres">
      <dgm:prSet presAssocID="{C7ADD563-E1BF-44C1-B25A-5174A04F5D70}" presName="parentText" presStyleLbl="node1" presStyleIdx="2" presStyleCnt="3" custScaleY="87476" custLinFactY="4621" custLinFactNeighborY="100000">
        <dgm:presLayoutVars>
          <dgm:chMax val="0"/>
          <dgm:bulletEnabled val="1"/>
        </dgm:presLayoutVars>
      </dgm:prSet>
      <dgm:spPr/>
      <dgm:t>
        <a:bodyPr/>
        <a:lstStyle/>
        <a:p>
          <a:endParaRPr lang="en-US"/>
        </a:p>
      </dgm:t>
    </dgm:pt>
  </dgm:ptLst>
  <dgm:cxnLst>
    <dgm:cxn modelId="{AB394D05-277B-48F5-A484-89146C3766E1}" srcId="{C8F1D3DE-ABC5-44FD-AC51-D703846C6615}" destId="{828D7679-880C-45C6-BEE8-63D2CC175B07}" srcOrd="1" destOrd="0" parTransId="{45BA6753-1BDA-44C1-969F-3E93748081C6}" sibTransId="{250CDBAB-E92E-48F6-AA69-E41A102BCB1C}"/>
    <dgm:cxn modelId="{6C19D3D6-A397-42A5-8B66-AB9799DA1C0E}" type="presOf" srcId="{86AB2DC6-15BF-4AF7-8FE8-EF08D42ABA3C}" destId="{441DEDD6-56F1-49D5-80F3-55D34C0B7499}" srcOrd="0" destOrd="0" presId="urn:microsoft.com/office/officeart/2005/8/layout/vList2"/>
    <dgm:cxn modelId="{D05EE98C-9ECD-4C58-B566-0F984345205E}" srcId="{C8F1D3DE-ABC5-44FD-AC51-D703846C6615}" destId="{86AB2DC6-15BF-4AF7-8FE8-EF08D42ABA3C}" srcOrd="0" destOrd="0" parTransId="{ABF943F2-FB86-47A8-B0C5-0BEC45126294}" sibTransId="{56F01810-AD83-4808-B27D-A92CEAA1F5B7}"/>
    <dgm:cxn modelId="{4C19C559-33FB-4A40-BAB8-5421E2BAE78B}" srcId="{C8F1D3DE-ABC5-44FD-AC51-D703846C6615}" destId="{C7ADD563-E1BF-44C1-B25A-5174A04F5D70}" srcOrd="2" destOrd="0" parTransId="{AFE6AC97-7913-4C0C-90AE-BFF17B0402C6}" sibTransId="{6A91DBEC-23B1-484D-BD12-7DE797653424}"/>
    <dgm:cxn modelId="{1FB28E76-F3CE-4751-9ABA-B9F6C65B0DD1}" type="presOf" srcId="{C7ADD563-E1BF-44C1-B25A-5174A04F5D70}" destId="{FEE31686-7F8D-4533-93AC-1131F0D6B71B}" srcOrd="0" destOrd="0" presId="urn:microsoft.com/office/officeart/2005/8/layout/vList2"/>
    <dgm:cxn modelId="{25B0C5CA-0C56-4A09-B6DB-FEB6663D39D4}" type="presOf" srcId="{828D7679-880C-45C6-BEE8-63D2CC175B07}" destId="{761639E7-A1D9-4A88-B3DB-7343562E7BA9}" srcOrd="0" destOrd="0" presId="urn:microsoft.com/office/officeart/2005/8/layout/vList2"/>
    <dgm:cxn modelId="{448CB2A0-8E7B-4D7E-9094-F3584B3FE149}" type="presOf" srcId="{C8F1D3DE-ABC5-44FD-AC51-D703846C6615}" destId="{1245DAA6-F294-4D08-B396-0D5C06C64291}" srcOrd="0" destOrd="0" presId="urn:microsoft.com/office/officeart/2005/8/layout/vList2"/>
    <dgm:cxn modelId="{098772E0-D089-4E0F-A3EB-63E1E8AD3474}" type="presParOf" srcId="{1245DAA6-F294-4D08-B396-0D5C06C64291}" destId="{441DEDD6-56F1-49D5-80F3-55D34C0B7499}" srcOrd="0" destOrd="0" presId="urn:microsoft.com/office/officeart/2005/8/layout/vList2"/>
    <dgm:cxn modelId="{560B7B65-38E7-47A1-87D4-63D2F9CE29A1}" type="presParOf" srcId="{1245DAA6-F294-4D08-B396-0D5C06C64291}" destId="{AF89923A-DADE-444D-B793-515946B55B29}" srcOrd="1" destOrd="0" presId="urn:microsoft.com/office/officeart/2005/8/layout/vList2"/>
    <dgm:cxn modelId="{4AE7144E-4BC6-4F5D-88D0-DD6E926115D9}" type="presParOf" srcId="{1245DAA6-F294-4D08-B396-0D5C06C64291}" destId="{761639E7-A1D9-4A88-B3DB-7343562E7BA9}" srcOrd="2" destOrd="0" presId="urn:microsoft.com/office/officeart/2005/8/layout/vList2"/>
    <dgm:cxn modelId="{EB833795-F21C-4118-88EF-21221FED3C4E}" type="presParOf" srcId="{1245DAA6-F294-4D08-B396-0D5C06C64291}" destId="{B7321517-98A3-4576-AA2E-06E0CB661973}" srcOrd="3" destOrd="0" presId="urn:microsoft.com/office/officeart/2005/8/layout/vList2"/>
    <dgm:cxn modelId="{F4133464-259B-478B-B239-35A24A8AD410}" type="presParOf" srcId="{1245DAA6-F294-4D08-B396-0D5C06C64291}" destId="{FEE31686-7F8D-4533-93AC-1131F0D6B71B}" srcOrd="4" destOrd="0" presId="urn:microsoft.com/office/officeart/2005/8/layout/vList2"/>
  </dgm:cxnLst>
  <dgm:bg/>
  <dgm:whole/>
  <dgm:extLst>
    <a:ext uri="http://schemas.microsoft.com/office/drawing/2008/diagram">
      <dsp:dataModelExt xmlns:dsp="http://schemas.microsoft.com/office/drawing/2008/diagram" xmlns="" relId="rId19"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68" csCatId="colorful" phldr="1"/>
      <dgm:spPr/>
      <dgm:t>
        <a:bodyPr/>
        <a:lstStyle/>
        <a:p>
          <a:endParaRPr lang="en-US"/>
        </a:p>
      </dgm:t>
    </dgm:pt>
    <dgm:pt modelId="{CA18C304-790A-426F-BDC0-F1EA5BD4F17B}">
      <dgm:prSet phldrT="[Text]" custT="1">
        <dgm:style>
          <a:lnRef idx="1">
            <a:schemeClr val="accent1"/>
          </a:lnRef>
          <a:fillRef idx="3">
            <a:schemeClr val="accent1"/>
          </a:fillRef>
          <a:effectRef idx="2">
            <a:schemeClr val="accent1"/>
          </a:effectRef>
          <a:fontRef idx="minor">
            <a:schemeClr val="lt1"/>
          </a:fontRef>
        </dgm:style>
      </dgm:prSet>
      <dgm:spPr>
        <a:solidFill>
          <a:schemeClr val="tx2"/>
        </a:solidFill>
        <a:ln>
          <a:solidFill>
            <a:schemeClr val="tx2"/>
          </a:solidFill>
        </a:ln>
      </dgm:spPr>
      <dgm:t>
        <a:bodyPr/>
        <a:lstStyle/>
        <a:p>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94A0959E-B44C-4EB8-9AC1-7E020BC1E074}" type="presOf" srcId="{EE030BBD-CC10-48B5-BE47-80E41777220A}" destId="{4718474C-CCF3-4B29-A69B-BE6E44EB506B}" srcOrd="0" destOrd="0" presId="urn:microsoft.com/office/officeart/2005/8/layout/vList2"/>
    <dgm:cxn modelId="{86EC7113-50BA-4ECC-BBEE-074B9956E624}" type="presOf" srcId="{CA18C304-790A-426F-BDC0-F1EA5BD4F17B}" destId="{BB70550F-8890-47CC-B5F1-2A73E13ED811}" srcOrd="0" destOrd="0" presId="urn:microsoft.com/office/officeart/2005/8/layout/vList2"/>
    <dgm:cxn modelId="{48DFE98B-9803-4D1C-9469-A3BC0CCD8BEC}"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46" csCatId="colorful" phldr="1"/>
      <dgm:spPr/>
      <dgm:t>
        <a:bodyPr/>
        <a:lstStyle/>
        <a:p>
          <a:endParaRPr lang="en-US"/>
        </a:p>
      </dgm:t>
    </dgm:pt>
    <dgm:pt modelId="{CA18C304-790A-426F-BDC0-F1EA5BD4F17B}">
      <dgm:prSet phldrT="[Text]" custT="1">
        <dgm:style>
          <a:lnRef idx="1">
            <a:schemeClr val="accent1"/>
          </a:lnRef>
          <a:fillRef idx="3">
            <a:schemeClr val="accent1"/>
          </a:fillRef>
          <a:effectRef idx="2">
            <a:schemeClr val="accent1"/>
          </a:effectRef>
          <a:fontRef idx="minor">
            <a:schemeClr val="lt1"/>
          </a:fontRef>
        </dgm:style>
      </dgm:prSet>
      <dgm:spPr>
        <a:solidFill>
          <a:schemeClr val="tx2"/>
        </a:solidFill>
        <a:ln>
          <a:solidFill>
            <a:schemeClr val="tx2"/>
          </a:solidFill>
        </a:ln>
      </dgm:spPr>
      <dgm:t>
        <a:bodyPr/>
        <a:lstStyle/>
        <a:p>
          <a:r>
            <a:rPr lang="en-US" sz="2800" dirty="0" err="1" smtClean="0"/>
            <a:t>Planifier</a:t>
          </a:r>
          <a:r>
            <a:rPr lang="en-US" sz="2800" dirty="0" smtClean="0"/>
            <a:t> </a:t>
          </a:r>
          <a:r>
            <a:rPr lang="en-US" sz="2800" dirty="0" err="1" smtClean="0"/>
            <a:t>votre</a:t>
          </a:r>
          <a:r>
            <a:rPr lang="en-US" sz="2800" dirty="0" smtClean="0"/>
            <a:t> </a:t>
          </a:r>
          <a:r>
            <a:rPr lang="en-US" sz="2800" dirty="0" err="1" smtClean="0"/>
            <a:t>mandat</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E36C9A32-D559-465C-A46A-680FF923075C}" type="presOf" srcId="{EE030BBD-CC10-48B5-BE47-80E41777220A}" destId="{4718474C-CCF3-4B29-A69B-BE6E44EB506B}" srcOrd="0" destOrd="0" presId="urn:microsoft.com/office/officeart/2005/8/layout/vList2"/>
    <dgm:cxn modelId="{EE6A29F6-FA30-4AF5-AD78-6E8A10CBF2B3}" type="presOf" srcId="{CA18C304-790A-426F-BDC0-F1EA5BD4F17B}" destId="{BB70550F-8890-47CC-B5F1-2A73E13ED811}" srcOrd="0" destOrd="0" presId="urn:microsoft.com/office/officeart/2005/8/layout/vList2"/>
    <dgm:cxn modelId="{22A35605-B526-496E-8A36-FE1399BA6F38}"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47" csCatId="colorful" phldr="1"/>
      <dgm:spPr/>
      <dgm:t>
        <a:bodyPr/>
        <a:lstStyle/>
        <a:p>
          <a:endParaRPr lang="en-US"/>
        </a:p>
      </dgm:t>
    </dgm:pt>
    <dgm:pt modelId="{CA18C304-790A-426F-BDC0-F1EA5BD4F17B}">
      <dgm:prSet phldrT="[Text]" custT="1">
        <dgm:style>
          <a:lnRef idx="1">
            <a:schemeClr val="accent1"/>
          </a:lnRef>
          <a:fillRef idx="3">
            <a:schemeClr val="accent1"/>
          </a:fillRef>
          <a:effectRef idx="2">
            <a:schemeClr val="accent1"/>
          </a:effectRef>
          <a:fontRef idx="minor">
            <a:schemeClr val="lt1"/>
          </a:fontRef>
        </dgm:style>
      </dgm:prSet>
      <dgm:spPr>
        <a:solidFill>
          <a:schemeClr val="tx2"/>
        </a:solidFill>
        <a:ln>
          <a:solidFill>
            <a:schemeClr val="tx2"/>
          </a:solidFill>
        </a:ln>
      </dgm:spPr>
      <dgm:t>
        <a:bodyPr/>
        <a:lstStyle/>
        <a:p>
          <a:r>
            <a:rPr lang="en-US" sz="2800" dirty="0" err="1" smtClean="0"/>
            <a:t>Planifier</a:t>
          </a:r>
          <a:r>
            <a:rPr lang="en-US" sz="2800" dirty="0" smtClean="0"/>
            <a:t> </a:t>
          </a:r>
          <a:r>
            <a:rPr lang="en-US" sz="2800" dirty="0" err="1" smtClean="0"/>
            <a:t>votre</a:t>
          </a:r>
          <a:r>
            <a:rPr lang="en-US" sz="2800" dirty="0" smtClean="0"/>
            <a:t> </a:t>
          </a:r>
          <a:r>
            <a:rPr lang="en-US" sz="2800" dirty="0" err="1" smtClean="0"/>
            <a:t>mandat</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EDA111BD-4644-4883-9E86-F01BA6E73DD6}" type="presOf" srcId="{EE030BBD-CC10-48B5-BE47-80E41777220A}" destId="{4718474C-CCF3-4B29-A69B-BE6E44EB506B}" srcOrd="0" destOrd="0" presId="urn:microsoft.com/office/officeart/2005/8/layout/vList2"/>
    <dgm:cxn modelId="{21382156-986A-43A6-A7BE-9E7DF9A8E68D}" type="presOf" srcId="{CA18C304-790A-426F-BDC0-F1EA5BD4F17B}" destId="{BB70550F-8890-47CC-B5F1-2A73E13ED811}" srcOrd="0" destOrd="0" presId="urn:microsoft.com/office/officeart/2005/8/layout/vList2"/>
    <dgm:cxn modelId="{CF90C137-B96F-4AD4-B1D6-204AF0C1DCAC}"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48" csCatId="colorful" phldr="1"/>
      <dgm:spPr/>
      <dgm:t>
        <a:bodyPr/>
        <a:lstStyle/>
        <a:p>
          <a:endParaRPr lang="en-US"/>
        </a:p>
      </dgm:t>
    </dgm:pt>
    <dgm:pt modelId="{CA18C304-790A-426F-BDC0-F1EA5BD4F17B}">
      <dgm:prSet phldrT="[Text]" custT="1">
        <dgm:style>
          <a:lnRef idx="1">
            <a:schemeClr val="accent1"/>
          </a:lnRef>
          <a:fillRef idx="3">
            <a:schemeClr val="accent1"/>
          </a:fillRef>
          <a:effectRef idx="2">
            <a:schemeClr val="accent1"/>
          </a:effectRef>
          <a:fontRef idx="minor">
            <a:schemeClr val="lt1"/>
          </a:fontRef>
        </dgm:style>
      </dgm:prSet>
      <dgm:spPr>
        <a:solidFill>
          <a:schemeClr val="tx2"/>
        </a:solidFill>
        <a:ln>
          <a:solidFill>
            <a:schemeClr val="tx2"/>
          </a:solidFill>
        </a:ln>
      </dgm:spPr>
      <dgm:t>
        <a:bodyPr/>
        <a:lstStyle/>
        <a:p>
          <a:r>
            <a:rPr lang="en-US" sz="2800" dirty="0" err="1" smtClean="0"/>
            <a:t>Planifier</a:t>
          </a:r>
          <a:r>
            <a:rPr lang="en-US" sz="2800" dirty="0" smtClean="0"/>
            <a:t> </a:t>
          </a:r>
          <a:r>
            <a:rPr lang="en-US" sz="2800" dirty="0" err="1" smtClean="0"/>
            <a:t>votre</a:t>
          </a:r>
          <a:r>
            <a:rPr lang="en-US" sz="2800" dirty="0" smtClean="0"/>
            <a:t> </a:t>
          </a:r>
          <a:r>
            <a:rPr lang="en-US" sz="2800" dirty="0" err="1" smtClean="0"/>
            <a:t>mandat</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781B4DED-7DD4-4258-8C32-76D3BE7E7DD1}" type="presOf" srcId="{CA18C304-790A-426F-BDC0-F1EA5BD4F17B}" destId="{BB70550F-8890-47CC-B5F1-2A73E13ED811}" srcOrd="0" destOrd="0" presId="urn:microsoft.com/office/officeart/2005/8/layout/vList2"/>
    <dgm:cxn modelId="{8652DD3F-D1D7-44AE-AC4B-471F7A4E00A9}" type="presOf" srcId="{EE030BBD-CC10-48B5-BE47-80E41777220A}" destId="{4718474C-CCF3-4B29-A69B-BE6E44EB506B}" srcOrd="0" destOrd="0" presId="urn:microsoft.com/office/officeart/2005/8/layout/vList2"/>
    <dgm:cxn modelId="{6B0E8E29-68E8-4714-8510-899B0300BF1F}"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49" csCatId="colorful" phldr="1"/>
      <dgm:spPr/>
      <dgm:t>
        <a:bodyPr/>
        <a:lstStyle/>
        <a:p>
          <a:endParaRPr lang="en-US"/>
        </a:p>
      </dgm:t>
    </dgm:pt>
    <dgm:pt modelId="{CA18C304-790A-426F-BDC0-F1EA5BD4F17B}">
      <dgm:prSet phldrT="[Text]" custT="1">
        <dgm:style>
          <a:lnRef idx="1">
            <a:schemeClr val="accent1"/>
          </a:lnRef>
          <a:fillRef idx="3">
            <a:schemeClr val="accent1"/>
          </a:fillRef>
          <a:effectRef idx="2">
            <a:schemeClr val="accent1"/>
          </a:effectRef>
          <a:fontRef idx="minor">
            <a:schemeClr val="lt1"/>
          </a:fontRef>
        </dgm:style>
      </dgm:prSet>
      <dgm:spPr>
        <a:solidFill>
          <a:schemeClr val="tx2"/>
        </a:solidFill>
        <a:ln>
          <a:solidFill>
            <a:schemeClr val="tx2"/>
          </a:solidFill>
        </a:ln>
      </dgm:spPr>
      <dgm:t>
        <a:bodyPr/>
        <a:lstStyle/>
        <a:p>
          <a:r>
            <a:rPr lang="en-US" sz="2800" dirty="0" err="1" smtClean="0"/>
            <a:t>Planifier</a:t>
          </a:r>
          <a:r>
            <a:rPr lang="en-US" sz="2800" dirty="0" smtClean="0"/>
            <a:t> </a:t>
          </a:r>
          <a:r>
            <a:rPr lang="en-US" sz="2800" dirty="0" err="1" smtClean="0"/>
            <a:t>votre</a:t>
          </a:r>
          <a:r>
            <a:rPr lang="en-US" sz="2800" dirty="0" smtClean="0"/>
            <a:t> </a:t>
          </a:r>
          <a:r>
            <a:rPr lang="en-US" sz="2800" dirty="0" err="1" smtClean="0"/>
            <a:t>mandat</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7EA1B7F1-6E14-4800-BAAF-31D5FBD26A5D}" type="presOf" srcId="{CA18C304-790A-426F-BDC0-F1EA5BD4F17B}" destId="{BB70550F-8890-47CC-B5F1-2A73E13ED811}" srcOrd="0" destOrd="0" presId="urn:microsoft.com/office/officeart/2005/8/layout/vList2"/>
    <dgm:cxn modelId="{E2A41D74-A2AA-433F-91EC-458299F2D1ED}" type="presOf" srcId="{EE030BBD-CC10-48B5-BE47-80E41777220A}" destId="{4718474C-CCF3-4B29-A69B-BE6E44EB506B}" srcOrd="0" destOrd="0" presId="urn:microsoft.com/office/officeart/2005/8/layout/vList2"/>
    <dgm:cxn modelId="{EEE54754-B8FA-4110-AC27-DC1F06409E19}"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50" csCatId="colorful" phldr="1"/>
      <dgm:spPr/>
      <dgm:t>
        <a:bodyPr/>
        <a:lstStyle/>
        <a:p>
          <a:endParaRPr lang="en-US"/>
        </a:p>
      </dgm:t>
    </dgm:pt>
    <dgm:pt modelId="{CA18C304-790A-426F-BDC0-F1EA5BD4F17B}">
      <dgm:prSet phldrT="[Text]" custT="1">
        <dgm:style>
          <a:lnRef idx="1">
            <a:schemeClr val="accent1"/>
          </a:lnRef>
          <a:fillRef idx="3">
            <a:schemeClr val="accent1"/>
          </a:fillRef>
          <a:effectRef idx="2">
            <a:schemeClr val="accent1"/>
          </a:effectRef>
          <a:fontRef idx="minor">
            <a:schemeClr val="lt1"/>
          </a:fontRef>
        </dgm:style>
      </dgm:prSet>
      <dgm:spPr>
        <a:solidFill>
          <a:schemeClr val="tx2"/>
        </a:solidFill>
        <a:ln>
          <a:solidFill>
            <a:schemeClr val="tx2"/>
          </a:solidFill>
        </a:ln>
      </dgm:spPr>
      <dgm:t>
        <a:bodyPr/>
        <a:lstStyle/>
        <a:p>
          <a:r>
            <a:rPr lang="en-US" sz="2800" dirty="0" err="1" smtClean="0"/>
            <a:t>Planifier</a:t>
          </a:r>
          <a:r>
            <a:rPr lang="en-US" sz="2800" dirty="0" smtClean="0"/>
            <a:t> </a:t>
          </a:r>
          <a:r>
            <a:rPr lang="en-US" sz="2800" dirty="0" err="1" smtClean="0"/>
            <a:t>votre</a:t>
          </a:r>
          <a:r>
            <a:rPr lang="en-US" sz="2800" dirty="0" smtClean="0"/>
            <a:t> </a:t>
          </a:r>
          <a:r>
            <a:rPr lang="en-US" sz="2800" dirty="0" err="1" smtClean="0"/>
            <a:t>mandat</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3EAFB44B-C745-42A5-86E0-649B203290B8}" type="presOf" srcId="{EE030BBD-CC10-48B5-BE47-80E41777220A}" destId="{4718474C-CCF3-4B29-A69B-BE6E44EB506B}" srcOrd="0" destOrd="0" presId="urn:microsoft.com/office/officeart/2005/8/layout/vList2"/>
    <dgm:cxn modelId="{D74AD58E-9A38-4A0B-9683-7A8997F7C6BF}" type="presOf" srcId="{CA18C304-790A-426F-BDC0-F1EA5BD4F17B}" destId="{BB70550F-8890-47CC-B5F1-2A73E13ED811}" srcOrd="0" destOrd="0" presId="urn:microsoft.com/office/officeart/2005/8/layout/vList2"/>
    <dgm:cxn modelId="{CE1BECDB-2DA0-4195-A89B-22600E75C8DA}"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51" csCatId="colorful" phldr="1"/>
      <dgm:spPr/>
      <dgm:t>
        <a:bodyPr/>
        <a:lstStyle/>
        <a:p>
          <a:endParaRPr lang="en-US"/>
        </a:p>
      </dgm:t>
    </dgm:pt>
    <dgm:pt modelId="{CA18C304-790A-426F-BDC0-F1EA5BD4F17B}">
      <dgm:prSet phldrT="[Text]" custT="1">
        <dgm:style>
          <a:lnRef idx="1">
            <a:schemeClr val="accent1"/>
          </a:lnRef>
          <a:fillRef idx="3">
            <a:schemeClr val="accent1"/>
          </a:fillRef>
          <a:effectRef idx="2">
            <a:schemeClr val="accent1"/>
          </a:effectRef>
          <a:fontRef idx="minor">
            <a:schemeClr val="lt1"/>
          </a:fontRef>
        </dgm:style>
      </dgm:prSet>
      <dgm:spPr>
        <a:solidFill>
          <a:schemeClr val="tx2"/>
        </a:solidFill>
        <a:ln>
          <a:solidFill>
            <a:schemeClr val="tx2"/>
          </a:solidFill>
        </a:ln>
      </dgm:spPr>
      <dgm:t>
        <a:bodyPr/>
        <a:lstStyle/>
        <a:p>
          <a:r>
            <a:rPr lang="en-US" sz="2800" dirty="0" err="1" smtClean="0"/>
            <a:t>Planifier</a:t>
          </a:r>
          <a:r>
            <a:rPr lang="en-US" sz="2800" dirty="0" smtClean="0"/>
            <a:t> </a:t>
          </a:r>
          <a:r>
            <a:rPr lang="en-US" sz="2800" dirty="0" err="1" smtClean="0"/>
            <a:t>votre</a:t>
          </a:r>
          <a:r>
            <a:rPr lang="en-US" sz="2800" dirty="0" smtClean="0"/>
            <a:t> </a:t>
          </a:r>
          <a:r>
            <a:rPr lang="en-US" sz="2800" dirty="0" err="1" smtClean="0"/>
            <a:t>mandat</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7D27490B-2BB7-418B-9FEA-D3A6568110E1}" type="presOf" srcId="{CA18C304-790A-426F-BDC0-F1EA5BD4F17B}" destId="{BB70550F-8890-47CC-B5F1-2A73E13ED811}" srcOrd="0" destOrd="0" presId="urn:microsoft.com/office/officeart/2005/8/layout/vList2"/>
    <dgm:cxn modelId="{FF0DE77B-D8C6-432B-9E58-46DDBB183458}" type="presOf" srcId="{EE030BBD-CC10-48B5-BE47-80E41777220A}" destId="{4718474C-CCF3-4B29-A69B-BE6E44EB506B}" srcOrd="0" destOrd="0" presId="urn:microsoft.com/office/officeart/2005/8/layout/vList2"/>
    <dgm:cxn modelId="{5333F85C-3897-446F-A2A4-29B7249E4BE9}"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3" csCatId="colorful" phldr="1"/>
      <dgm:spPr/>
      <dgm:t>
        <a:bodyPr/>
        <a:lstStyle/>
        <a:p>
          <a:endParaRPr lang="en-US"/>
        </a:p>
      </dgm:t>
    </dgm:pt>
    <dgm:pt modelId="{CA18C304-790A-426F-BDC0-F1EA5BD4F17B}">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fr-FR" sz="2800" dirty="0" smtClean="0"/>
            <a:t>Structure du Lions Clubs International</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E774BC26-8867-482B-A13C-AA3D2FBF4961}" type="presOf" srcId="{CA18C304-790A-426F-BDC0-F1EA5BD4F17B}" destId="{BB70550F-8890-47CC-B5F1-2A73E13ED811}" srcOrd="0" destOrd="0" presId="urn:microsoft.com/office/officeart/2005/8/layout/vList2"/>
    <dgm:cxn modelId="{D6AF919B-4022-4234-92C3-5D254FA745D5}" type="presOf" srcId="{EE030BBD-CC10-48B5-BE47-80E41777220A}" destId="{4718474C-CCF3-4B29-A69B-BE6E44EB506B}" srcOrd="0" destOrd="0" presId="urn:microsoft.com/office/officeart/2005/8/layout/vList2"/>
    <dgm:cxn modelId="{4626436D-3649-4F17-9C63-4370AC2D76AA}"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76" csCatId="colorful" phldr="1"/>
      <dgm:spPr/>
      <dgm:t>
        <a:bodyPr/>
        <a:lstStyle/>
        <a:p>
          <a:endParaRPr lang="en-US"/>
        </a:p>
      </dgm:t>
    </dgm:pt>
    <dgm:pt modelId="{CA18C304-790A-426F-BDC0-F1EA5BD4F17B}">
      <dgm:prSet phldrT="[Text]" custT="1">
        <dgm:style>
          <a:lnRef idx="1">
            <a:schemeClr val="accent4"/>
          </a:lnRef>
          <a:fillRef idx="3">
            <a:schemeClr val="accent4"/>
          </a:fillRef>
          <a:effectRef idx="2">
            <a:schemeClr val="accent4"/>
          </a:effectRef>
          <a:fontRef idx="minor">
            <a:schemeClr val="lt1"/>
          </a:fontRef>
        </dgm:style>
      </dgm:prSet>
      <dgm:spPr/>
      <dgm:t>
        <a:bodyPr/>
        <a:lstStyle/>
        <a:p>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2B71CA79-6C85-4751-873D-73594B3811CA}" type="presOf" srcId="{CA18C304-790A-426F-BDC0-F1EA5BD4F17B}" destId="{BB70550F-8890-47CC-B5F1-2A73E13ED811}" srcOrd="0" destOrd="0" presId="urn:microsoft.com/office/officeart/2005/8/layout/vList2"/>
    <dgm:cxn modelId="{F10CC8A4-019A-4D9E-851F-2AB535FFDBA4}" type="presOf" srcId="{EE030BBD-CC10-48B5-BE47-80E41777220A}" destId="{4718474C-CCF3-4B29-A69B-BE6E44EB506B}" srcOrd="0" destOrd="0" presId="urn:microsoft.com/office/officeart/2005/8/layout/vList2"/>
    <dgm:cxn modelId="{39FB1F58-D3E2-4FD7-AB21-7AD47EC71CA2}"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53" csCatId="colorful" phldr="1"/>
      <dgm:spPr/>
      <dgm:t>
        <a:bodyPr/>
        <a:lstStyle/>
        <a:p>
          <a:endParaRPr lang="en-US"/>
        </a:p>
      </dgm:t>
    </dgm:pt>
    <dgm:pt modelId="{CA18C304-790A-426F-BDC0-F1EA5BD4F17B}">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en-US" sz="2800" dirty="0" err="1" smtClean="0"/>
            <a:t>Ressources</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A4E8EEAA-6507-4E3E-A62B-7E1CEC2C31FA}" type="presOf" srcId="{EE030BBD-CC10-48B5-BE47-80E41777220A}" destId="{4718474C-CCF3-4B29-A69B-BE6E44EB506B}" srcOrd="0" destOrd="0" presId="urn:microsoft.com/office/officeart/2005/8/layout/vList2"/>
    <dgm:cxn modelId="{93E50E15-9CB4-4E47-AB33-C2F3C9BEE836}" type="presOf" srcId="{CA18C304-790A-426F-BDC0-F1EA5BD4F17B}" destId="{BB70550F-8890-47CC-B5F1-2A73E13ED811}" srcOrd="0" destOrd="0" presId="urn:microsoft.com/office/officeart/2005/8/layout/vList2"/>
    <dgm:cxn modelId="{5AF9EA49-8FDC-426D-A0BA-6E59D336C586}"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54" csCatId="colorful" phldr="1"/>
      <dgm:spPr/>
      <dgm:t>
        <a:bodyPr/>
        <a:lstStyle/>
        <a:p>
          <a:endParaRPr lang="en-US"/>
        </a:p>
      </dgm:t>
    </dgm:pt>
    <dgm:pt modelId="{CA18C304-790A-426F-BDC0-F1EA5BD4F17B}">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en-US" sz="2800" dirty="0" err="1" smtClean="0"/>
            <a:t>Ressources</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E44870B0-9D2C-4C7F-89AD-8BEDE523615F}" type="presOf" srcId="{CA18C304-790A-426F-BDC0-F1EA5BD4F17B}" destId="{BB70550F-8890-47CC-B5F1-2A73E13ED811}" srcOrd="0" destOrd="0" presId="urn:microsoft.com/office/officeart/2005/8/layout/vList2"/>
    <dgm:cxn modelId="{9880A516-5943-4A4C-93CD-B5E2603C4F20}" type="presOf" srcId="{EE030BBD-CC10-48B5-BE47-80E41777220A}" destId="{4718474C-CCF3-4B29-A69B-BE6E44EB506B}" srcOrd="0" destOrd="0" presId="urn:microsoft.com/office/officeart/2005/8/layout/vList2"/>
    <dgm:cxn modelId="{76A2C627-B09F-4152-B884-6B9A5B2B8BBE}"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55" csCatId="colorful" phldr="1"/>
      <dgm:spPr/>
      <dgm:t>
        <a:bodyPr/>
        <a:lstStyle/>
        <a:p>
          <a:endParaRPr lang="en-US"/>
        </a:p>
      </dgm:t>
    </dgm:pt>
    <dgm:pt modelId="{CA18C304-790A-426F-BDC0-F1EA5BD4F17B}">
      <dgm:prSet phldrT="[Text]" custT="1">
        <dgm:style>
          <a:lnRef idx="1">
            <a:schemeClr val="accent4"/>
          </a:lnRef>
          <a:fillRef idx="3">
            <a:schemeClr val="accent4"/>
          </a:fillRef>
          <a:effectRef idx="2">
            <a:schemeClr val="accent4"/>
          </a:effectRef>
          <a:fontRef idx="minor">
            <a:schemeClr val="lt1"/>
          </a:fontRef>
        </dgm:style>
      </dgm:prSet>
      <dgm:spPr/>
      <dgm:t>
        <a:bodyPr/>
        <a:lstStyle/>
        <a:p>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414BDB41-41DD-4942-B309-A9CEF69A69B3}" type="presOf" srcId="{EE030BBD-CC10-48B5-BE47-80E41777220A}" destId="{4718474C-CCF3-4B29-A69B-BE6E44EB506B}" srcOrd="0" destOrd="0" presId="urn:microsoft.com/office/officeart/2005/8/layout/vList2"/>
    <dgm:cxn modelId="{424C0518-782D-4B5C-A272-1D85027B034B}" type="presOf" srcId="{CA18C304-790A-426F-BDC0-F1EA5BD4F17B}" destId="{BB70550F-8890-47CC-B5F1-2A73E13ED811}" srcOrd="0" destOrd="0" presId="urn:microsoft.com/office/officeart/2005/8/layout/vList2"/>
    <dgm:cxn modelId="{BA7E7BD9-981D-486D-BD44-D6C7DD67E32A}"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56" csCatId="colorful" phldr="1"/>
      <dgm:spPr/>
      <dgm:t>
        <a:bodyPr/>
        <a:lstStyle/>
        <a:p>
          <a:endParaRPr lang="en-US"/>
        </a:p>
      </dgm:t>
    </dgm:pt>
    <dgm:pt modelId="{CA18C304-790A-426F-BDC0-F1EA5BD4F17B}">
      <dgm:prSet phldrT="[Text]" custT="1">
        <dgm:style>
          <a:lnRef idx="1">
            <a:schemeClr val="accent4"/>
          </a:lnRef>
          <a:fillRef idx="3">
            <a:schemeClr val="accent4"/>
          </a:fillRef>
          <a:effectRef idx="2">
            <a:schemeClr val="accent4"/>
          </a:effectRef>
          <a:fontRef idx="minor">
            <a:schemeClr val="lt1"/>
          </a:fontRef>
        </dgm:style>
      </dgm:prSet>
      <dgm:spPr/>
      <dgm:t>
        <a:bodyPr/>
        <a:lstStyle/>
        <a:p>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12525">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05AC676B-1244-4E65-A78F-F64C52804B65}" type="presOf" srcId="{EE030BBD-CC10-48B5-BE47-80E41777220A}" destId="{4718474C-CCF3-4B29-A69B-BE6E44EB506B}" srcOrd="0" destOrd="0" presId="urn:microsoft.com/office/officeart/2005/8/layout/vList2"/>
    <dgm:cxn modelId="{3FD8C1F3-809F-4649-A5D8-8D645BEBB7C2}" type="presOf" srcId="{CA18C304-790A-426F-BDC0-F1EA5BD4F17B}" destId="{BB70550F-8890-47CC-B5F1-2A73E13ED811}" srcOrd="0" destOrd="0" presId="urn:microsoft.com/office/officeart/2005/8/layout/vList2"/>
    <dgm:cxn modelId="{7E9E3E41-E414-47FC-B36C-F7CB473191A2}"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4" csCatId="colorful" phldr="1"/>
      <dgm:spPr/>
      <dgm:t>
        <a:bodyPr/>
        <a:lstStyle/>
        <a:p>
          <a:endParaRPr lang="en-US"/>
        </a:p>
      </dgm:t>
    </dgm:pt>
    <dgm:pt modelId="{CA18C304-790A-426F-BDC0-F1EA5BD4F17B}">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fr-FR" sz="2800" dirty="0" smtClean="0"/>
            <a:t>Structure du Lions Clubs International</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32365190-0538-4C79-93B9-7529C4CCC09C}" type="presOf" srcId="{CA18C304-790A-426F-BDC0-F1EA5BD4F17B}" destId="{BB70550F-8890-47CC-B5F1-2A73E13ED811}" srcOrd="0" destOrd="0" presId="urn:microsoft.com/office/officeart/2005/8/layout/vList2"/>
    <dgm:cxn modelId="{A53791A6-9910-468F-9821-073E0F134CDA}" type="presOf" srcId="{EE030BBD-CC10-48B5-BE47-80E41777220A}" destId="{4718474C-CCF3-4B29-A69B-BE6E44EB506B}" srcOrd="0" destOrd="0" presId="urn:microsoft.com/office/officeart/2005/8/layout/vList2"/>
    <dgm:cxn modelId="{40E73BEF-8990-4EED-B2D8-BD9AA0344747}"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5" csCatId="colorful" phldr="1"/>
      <dgm:spPr/>
      <dgm:t>
        <a:bodyPr/>
        <a:lstStyle/>
        <a:p>
          <a:endParaRPr lang="en-US"/>
        </a:p>
      </dgm:t>
    </dgm:pt>
    <dgm:pt modelId="{CA18C304-790A-426F-BDC0-F1EA5BD4F17B}">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fr-FR" sz="2800" dirty="0" smtClean="0"/>
            <a:t>Structure du Lions Clubs International</a:t>
          </a:r>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575D58C0-E72E-4010-A058-E7455E71CF34}" type="presOf" srcId="{CA18C304-790A-426F-BDC0-F1EA5BD4F17B}" destId="{BB70550F-8890-47CC-B5F1-2A73E13ED811}" srcOrd="0" destOrd="0" presId="urn:microsoft.com/office/officeart/2005/8/layout/vList2"/>
    <dgm:cxn modelId="{4E63BC68-DD3A-43A3-A868-045A8B4019C2}" type="presOf" srcId="{EE030BBD-CC10-48B5-BE47-80E41777220A}" destId="{4718474C-CCF3-4B29-A69B-BE6E44EB506B}" srcOrd="0" destOrd="0" presId="urn:microsoft.com/office/officeart/2005/8/layout/vList2"/>
    <dgm:cxn modelId="{D66EFC68-DEF5-468B-9635-958F852AB8AC}"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6" csCatId="colorful" phldr="1"/>
      <dgm:spPr/>
      <dgm:t>
        <a:bodyPr/>
        <a:lstStyle/>
        <a:p>
          <a:endParaRPr lang="en-US"/>
        </a:p>
      </dgm:t>
    </dgm:pt>
    <dgm:pt modelId="{CA18C304-790A-426F-BDC0-F1EA5BD4F17B}">
      <dgm:prSet phldrT="[Text]" custT="1">
        <dgm:style>
          <a:lnRef idx="1">
            <a:schemeClr val="accent2"/>
          </a:lnRef>
          <a:fillRef idx="3">
            <a:schemeClr val="accent2"/>
          </a:fillRef>
          <a:effectRef idx="2">
            <a:schemeClr val="accent2"/>
          </a:effectRef>
          <a:fontRef idx="minor">
            <a:schemeClr val="lt1"/>
          </a:fontRef>
        </dgm:style>
      </dgm:prSet>
      <dgm:spPr/>
      <dgm:t>
        <a:bodyPr/>
        <a:lstStyle/>
        <a:p>
          <a:endParaRPr lang="en-US" sz="2800" dirty="0"/>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t>
        <a:bodyPr/>
        <a:lstStyle/>
        <a:p>
          <a:endParaRPr lang="en-US"/>
        </a:p>
      </dgm:t>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t>
        <a:bodyPr/>
        <a:lstStyle/>
        <a:p>
          <a:endParaRPr lang="en-US"/>
        </a:p>
      </dgm:t>
    </dgm:pt>
  </dgm:ptLst>
  <dgm:cxnLst>
    <dgm:cxn modelId="{BFFF15DF-CB9D-4B38-81BE-73034A1C265E}" srcId="{EE030BBD-CC10-48B5-BE47-80E41777220A}" destId="{CA18C304-790A-426F-BDC0-F1EA5BD4F17B}" srcOrd="0" destOrd="0" parTransId="{A844453D-DC1C-4347-9A84-BED33F05FFB9}" sibTransId="{FF6A64C4-C5F5-4272-8AB9-08888C59FDEA}"/>
    <dgm:cxn modelId="{4C497321-BF41-45DF-9CD4-3BC6562C2AED}" type="presOf" srcId="{CA18C304-790A-426F-BDC0-F1EA5BD4F17B}" destId="{BB70550F-8890-47CC-B5F1-2A73E13ED811}" srcOrd="0" destOrd="0" presId="urn:microsoft.com/office/officeart/2005/8/layout/vList2"/>
    <dgm:cxn modelId="{254BD804-CFB4-453F-A50C-EBA5476CE8FC}" type="presOf" srcId="{EE030BBD-CC10-48B5-BE47-80E41777220A}" destId="{4718474C-CCF3-4B29-A69B-BE6E44EB506B}" srcOrd="0" destOrd="0" presId="urn:microsoft.com/office/officeart/2005/8/layout/vList2"/>
    <dgm:cxn modelId="{AD97B059-D666-4CBC-A761-7289ED1294F7}"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3">
            <a:tint val="95000"/>
          </a:schemeClr>
        </a:solidFill>
        <a:ln w="9525" cap="flat" cmpd="sng" algn="ctr">
          <a:solidFill>
            <a:schemeClr val="accent3"/>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shade val="70000"/>
              <a:satMod val="105000"/>
            </a:schemeClr>
          </a:contourClr>
        </a:sp3d>
      </dsp:spPr>
      <dsp:style>
        <a:lnRef idx="1">
          <a:schemeClr val="accent3"/>
        </a:lnRef>
        <a:fillRef idx="3">
          <a:schemeClr val="accent3"/>
        </a:fillRef>
        <a:effectRef idx="2">
          <a:schemeClr val="accent3"/>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smtClean="0"/>
            <a:t>Bienvenue</a:t>
          </a:r>
          <a:r>
            <a:rPr lang="en-US" sz="2800" kern="1200" dirty="0" smtClean="0"/>
            <a:t>  </a:t>
          </a:r>
          <a:endParaRPr lang="en-US" sz="2800" kern="1200" dirty="0"/>
        </a:p>
      </dsp:txBody>
      <dsp:txXfrm>
        <a:off x="152384" y="0"/>
        <a:ext cx="8839230" cy="76199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2">
            <a:tint val="95000"/>
          </a:schemeClr>
        </a:solidFill>
        <a:ln w="9525" cap="flat" cmpd="sng" algn="ctr">
          <a:solidFill>
            <a:schemeClr val="accent2"/>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shade val="70000"/>
              <a:satMod val="105000"/>
            </a:schemeClr>
          </a:contourClr>
        </a:sp3d>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smtClean="0"/>
            <a:t>Objectif</a:t>
          </a:r>
          <a:r>
            <a:rPr lang="en-US" sz="2800" kern="1200" dirty="0" smtClean="0"/>
            <a:t> des Lions Clubs</a:t>
          </a:r>
          <a:endParaRPr lang="en-US" sz="2800" kern="1200" dirty="0"/>
        </a:p>
      </dsp:txBody>
      <dsp:txXfrm>
        <a:off x="152384" y="0"/>
        <a:ext cx="8839230" cy="761996"/>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2">
            <a:tint val="95000"/>
          </a:schemeClr>
        </a:solidFill>
        <a:ln w="9525" cap="flat" cmpd="sng" algn="ctr">
          <a:solidFill>
            <a:schemeClr val="accent2"/>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shade val="70000"/>
              <a:satMod val="105000"/>
            </a:schemeClr>
          </a:contourClr>
        </a:sp3d>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smtClean="0"/>
            <a:t>Objectif</a:t>
          </a:r>
          <a:r>
            <a:rPr lang="en-US" sz="2800" kern="1200" dirty="0" smtClean="0"/>
            <a:t> des Lions Clubs</a:t>
          </a:r>
          <a:endParaRPr lang="en-US" sz="2800" kern="1200" dirty="0"/>
        </a:p>
      </dsp:txBody>
      <dsp:txXfrm>
        <a:off x="152384" y="0"/>
        <a:ext cx="8839230" cy="761996"/>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2">
            <a:tint val="95000"/>
          </a:schemeClr>
        </a:solidFill>
        <a:ln w="9525" cap="flat" cmpd="sng" algn="ctr">
          <a:solidFill>
            <a:schemeClr val="accent2"/>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shade val="70000"/>
              <a:satMod val="105000"/>
            </a:schemeClr>
          </a:contourClr>
        </a:sp3d>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smtClean="0"/>
            <a:t>Objectif</a:t>
          </a:r>
          <a:r>
            <a:rPr lang="en-US" sz="2800" kern="1200" dirty="0" smtClean="0"/>
            <a:t> des Lions Clubs</a:t>
          </a:r>
          <a:endParaRPr lang="en-US" sz="2800" kern="1200" dirty="0"/>
        </a:p>
      </dsp:txBody>
      <dsp:txXfrm>
        <a:off x="152384" y="0"/>
        <a:ext cx="8839230" cy="761996"/>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2">
            <a:tint val="95000"/>
          </a:schemeClr>
        </a:solidFill>
        <a:ln w="9525" cap="flat" cmpd="sng" algn="ctr">
          <a:solidFill>
            <a:schemeClr val="accent2"/>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shade val="70000"/>
              <a:satMod val="105000"/>
            </a:schemeClr>
          </a:contourClr>
        </a:sp3d>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smtClean="0"/>
            <a:t>Objectif</a:t>
          </a:r>
          <a:r>
            <a:rPr lang="en-US" sz="2800" kern="1200" dirty="0" smtClean="0"/>
            <a:t> des Lions Clubs</a:t>
          </a:r>
          <a:endParaRPr lang="en-US" sz="2800" kern="1200" dirty="0"/>
        </a:p>
      </dsp:txBody>
      <dsp:txXfrm>
        <a:off x="152384" y="0"/>
        <a:ext cx="8839230" cy="761996"/>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2">
            <a:tint val="95000"/>
          </a:schemeClr>
        </a:solidFill>
        <a:ln w="9525" cap="flat" cmpd="sng" algn="ctr">
          <a:solidFill>
            <a:schemeClr val="accent2"/>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shade val="70000"/>
              <a:satMod val="105000"/>
            </a:schemeClr>
          </a:contourClr>
        </a:sp3d>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smtClean="0"/>
            <a:t>Objectif</a:t>
          </a:r>
          <a:r>
            <a:rPr lang="en-US" sz="2800" kern="1200" dirty="0" smtClean="0"/>
            <a:t> des Lions Clubs</a:t>
          </a:r>
          <a:endParaRPr lang="en-US" sz="2800" kern="1200" dirty="0"/>
        </a:p>
      </dsp:txBody>
      <dsp:txXfrm>
        <a:off x="152384" y="0"/>
        <a:ext cx="8839230" cy="761996"/>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2">
            <a:tint val="95000"/>
          </a:schemeClr>
        </a:solidFill>
        <a:ln w="9525" cap="flat" cmpd="sng" algn="ctr">
          <a:solidFill>
            <a:schemeClr val="accent2"/>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shade val="70000"/>
              <a:satMod val="105000"/>
            </a:schemeClr>
          </a:contourClr>
        </a:sp3d>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smtClean="0"/>
            <a:t>Objectif</a:t>
          </a:r>
          <a:r>
            <a:rPr lang="en-US" sz="2800" kern="1200" dirty="0" smtClean="0"/>
            <a:t> des Lions Clubs</a:t>
          </a:r>
          <a:endParaRPr lang="en-US" sz="2800" kern="1200" dirty="0"/>
        </a:p>
      </dsp:txBody>
      <dsp:txXfrm>
        <a:off x="152384" y="0"/>
        <a:ext cx="8839230" cy="761996"/>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5">
            <a:tint val="95000"/>
          </a:schemeClr>
        </a:solidFill>
        <a:ln w="9525" cap="flat" cmpd="sng" algn="ctr">
          <a:solidFill>
            <a:schemeClr val="accent5"/>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shade val="70000"/>
              <a:satMod val="105000"/>
            </a:schemeClr>
          </a:contourClr>
        </a:sp3d>
      </dsp:spPr>
      <dsp:style>
        <a:lnRef idx="1">
          <a:schemeClr val="accent5"/>
        </a:lnRef>
        <a:fillRef idx="3">
          <a:schemeClr val="accent5"/>
        </a:fillRef>
        <a:effectRef idx="2">
          <a:schemeClr val="accent5"/>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kern="1200" dirty="0"/>
        </a:p>
      </dsp:txBody>
      <dsp:txXfrm>
        <a:off x="152384" y="0"/>
        <a:ext cx="8839230" cy="761996"/>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5">
            <a:tint val="95000"/>
          </a:schemeClr>
        </a:solidFill>
        <a:ln w="9525" cap="flat" cmpd="sng" algn="ctr">
          <a:solidFill>
            <a:schemeClr val="accent5"/>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shade val="70000"/>
              <a:satMod val="105000"/>
            </a:schemeClr>
          </a:contourClr>
        </a:sp3d>
      </dsp:spPr>
      <dsp:style>
        <a:lnRef idx="1">
          <a:schemeClr val="accent5"/>
        </a:lnRef>
        <a:fillRef idx="3">
          <a:schemeClr val="accent5"/>
        </a:fillRef>
        <a:effectRef idx="2">
          <a:schemeClr val="accent5"/>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kern="1200" dirty="0"/>
        </a:p>
      </dsp:txBody>
      <dsp:txXfrm>
        <a:off x="152384" y="0"/>
        <a:ext cx="8839230" cy="761996"/>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3"/>
          <a:ext cx="8839230" cy="761996"/>
        </a:xfrm>
        <a:prstGeom prst="roundRect">
          <a:avLst/>
        </a:prstGeom>
        <a:solidFill>
          <a:schemeClr val="accent5">
            <a:tint val="95000"/>
          </a:schemeClr>
        </a:solidFill>
        <a:ln w="9525" cap="flat" cmpd="sng" algn="ctr">
          <a:solidFill>
            <a:schemeClr val="accent5"/>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shade val="70000"/>
              <a:satMod val="105000"/>
            </a:schemeClr>
          </a:contourClr>
        </a:sp3d>
      </dsp:spPr>
      <dsp:style>
        <a:lnRef idx="1">
          <a:schemeClr val="accent5"/>
        </a:lnRef>
        <a:fillRef idx="3">
          <a:schemeClr val="accent5"/>
        </a:fillRef>
        <a:effectRef idx="2">
          <a:schemeClr val="accent5"/>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Votre équipe dirigeante de club</a:t>
          </a:r>
          <a:endParaRPr lang="en-US" sz="2800" kern="1200" dirty="0"/>
        </a:p>
      </dsp:txBody>
      <dsp:txXfrm>
        <a:off x="152384" y="3"/>
        <a:ext cx="8839230" cy="761996"/>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5">
            <a:tint val="95000"/>
          </a:schemeClr>
        </a:solidFill>
        <a:ln w="9525" cap="flat" cmpd="sng" algn="ctr">
          <a:solidFill>
            <a:schemeClr val="accent5"/>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shade val="70000"/>
              <a:satMod val="105000"/>
            </a:schemeClr>
          </a:contourClr>
        </a:sp3d>
      </dsp:spPr>
      <dsp:style>
        <a:lnRef idx="1">
          <a:schemeClr val="accent5"/>
        </a:lnRef>
        <a:fillRef idx="3">
          <a:schemeClr val="accent5"/>
        </a:fillRef>
        <a:effectRef idx="2">
          <a:schemeClr val="accent5"/>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Votre équipe dirigeante de club</a:t>
          </a:r>
          <a:endParaRPr lang="en-US" sz="2800" kern="1200" dirty="0"/>
        </a:p>
      </dsp:txBody>
      <dsp:txXfrm>
        <a:off x="152384" y="0"/>
        <a:ext cx="8839230" cy="76199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3">
            <a:tint val="95000"/>
          </a:schemeClr>
        </a:solidFill>
        <a:ln w="9525" cap="flat" cmpd="sng" algn="ctr">
          <a:solidFill>
            <a:schemeClr val="accent3"/>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shade val="70000"/>
              <a:satMod val="105000"/>
            </a:schemeClr>
          </a:contourClr>
        </a:sp3d>
      </dsp:spPr>
      <dsp:style>
        <a:lnRef idx="1">
          <a:schemeClr val="accent3"/>
        </a:lnRef>
        <a:fillRef idx="3">
          <a:schemeClr val="accent3"/>
        </a:fillRef>
        <a:effectRef idx="2">
          <a:schemeClr val="accent3"/>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smtClean="0"/>
            <a:t>Objectifs</a:t>
          </a:r>
          <a:r>
            <a:rPr lang="en-US" sz="2800" kern="1200" dirty="0" smtClean="0"/>
            <a:t> </a:t>
          </a:r>
          <a:endParaRPr lang="en-US" sz="2800" kern="1200" dirty="0"/>
        </a:p>
      </dsp:txBody>
      <dsp:txXfrm>
        <a:off x="152384" y="0"/>
        <a:ext cx="8839230" cy="761996"/>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5">
            <a:tint val="95000"/>
          </a:schemeClr>
        </a:solidFill>
        <a:ln w="9525" cap="flat" cmpd="sng" algn="ctr">
          <a:solidFill>
            <a:schemeClr val="accent5"/>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shade val="70000"/>
              <a:satMod val="105000"/>
            </a:schemeClr>
          </a:contourClr>
        </a:sp3d>
      </dsp:spPr>
      <dsp:style>
        <a:lnRef idx="1">
          <a:schemeClr val="accent5"/>
        </a:lnRef>
        <a:fillRef idx="3">
          <a:schemeClr val="accent5"/>
        </a:fillRef>
        <a:effectRef idx="2">
          <a:schemeClr val="accent5"/>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Votre équipe dirigeante de club</a:t>
          </a:r>
          <a:endParaRPr lang="en-US" sz="2800" kern="1200" dirty="0"/>
        </a:p>
      </dsp:txBody>
      <dsp:txXfrm>
        <a:off x="152384" y="0"/>
        <a:ext cx="8839230" cy="761996"/>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6">
            <a:tint val="95000"/>
          </a:schemeClr>
        </a:solidFill>
        <a:ln w="9525"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kern="1200" dirty="0"/>
        </a:p>
      </dsp:txBody>
      <dsp:txXfrm>
        <a:off x="152384" y="0"/>
        <a:ext cx="8839230" cy="761996"/>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6">
            <a:tint val="95000"/>
          </a:schemeClr>
        </a:solidFill>
        <a:ln w="9525"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Responsabilités du président de club</a:t>
          </a:r>
          <a:endParaRPr lang="en-US" sz="2800" kern="1200" dirty="0"/>
        </a:p>
      </dsp:txBody>
      <dsp:txXfrm>
        <a:off x="152384" y="0"/>
        <a:ext cx="8839230" cy="761996"/>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6">
            <a:tint val="95000"/>
          </a:schemeClr>
        </a:solidFill>
        <a:ln w="9525"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Responsabilités du président de club</a:t>
          </a:r>
          <a:endParaRPr lang="en-US" sz="2800" kern="1200" dirty="0"/>
        </a:p>
      </dsp:txBody>
      <dsp:txXfrm>
        <a:off x="152384" y="0"/>
        <a:ext cx="8839230" cy="761996"/>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6">
            <a:tint val="95000"/>
          </a:schemeClr>
        </a:solidFill>
        <a:ln w="9525"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Responsabilités du président de club</a:t>
          </a:r>
          <a:endParaRPr lang="en-US" sz="2800" kern="1200" dirty="0"/>
        </a:p>
      </dsp:txBody>
      <dsp:txXfrm>
        <a:off x="152384" y="0"/>
        <a:ext cx="8839230" cy="761996"/>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6">
            <a:tint val="95000"/>
          </a:schemeClr>
        </a:solidFill>
        <a:ln w="9525"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Responsabilités du président de club</a:t>
          </a:r>
          <a:endParaRPr lang="en-US" sz="2800" kern="1200" dirty="0"/>
        </a:p>
      </dsp:txBody>
      <dsp:txXfrm>
        <a:off x="152384" y="0"/>
        <a:ext cx="8839230" cy="761996"/>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6">
            <a:tint val="95000"/>
          </a:schemeClr>
        </a:solidFill>
        <a:ln w="9525"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Responsabilités du président de club</a:t>
          </a:r>
          <a:endParaRPr lang="en-US" sz="2800" kern="1200" dirty="0"/>
        </a:p>
      </dsp:txBody>
      <dsp:txXfrm>
        <a:off x="152384" y="0"/>
        <a:ext cx="8839230" cy="761996"/>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6">
            <a:tint val="95000"/>
          </a:schemeClr>
        </a:solidFill>
        <a:ln w="9525"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Responsabilités du président de club</a:t>
          </a:r>
          <a:endParaRPr lang="en-US" sz="2800" kern="1200" dirty="0"/>
        </a:p>
      </dsp:txBody>
      <dsp:txXfrm>
        <a:off x="152384" y="0"/>
        <a:ext cx="8839230" cy="761996"/>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6">
            <a:tint val="95000"/>
          </a:schemeClr>
        </a:solidFill>
        <a:ln w="9525"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Responsabilités du président de club</a:t>
          </a:r>
          <a:endParaRPr lang="en-US" sz="2800" kern="1200" dirty="0"/>
        </a:p>
      </dsp:txBody>
      <dsp:txXfrm>
        <a:off x="152384" y="0"/>
        <a:ext cx="8839230" cy="761996"/>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6">
            <a:tint val="95000"/>
          </a:schemeClr>
        </a:solidFill>
        <a:ln w="9525"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Responsabilités du président de club</a:t>
          </a:r>
          <a:endParaRPr lang="en-US" sz="2800" kern="1200" dirty="0"/>
        </a:p>
      </dsp:txBody>
      <dsp:txXfrm>
        <a:off x="152384" y="0"/>
        <a:ext cx="8839230" cy="76199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3">
            <a:tint val="95000"/>
          </a:schemeClr>
        </a:solidFill>
        <a:ln w="9525" cap="flat" cmpd="sng" algn="ctr">
          <a:solidFill>
            <a:schemeClr val="accent3"/>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shade val="70000"/>
              <a:satMod val="105000"/>
            </a:schemeClr>
          </a:contourClr>
        </a:sp3d>
      </dsp:spPr>
      <dsp:style>
        <a:lnRef idx="1">
          <a:schemeClr val="accent3"/>
        </a:lnRef>
        <a:fillRef idx="3">
          <a:schemeClr val="accent3"/>
        </a:fillRef>
        <a:effectRef idx="2">
          <a:schemeClr val="accent3"/>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Table des </a:t>
          </a:r>
          <a:r>
            <a:rPr lang="en-US" sz="2800" kern="1200" dirty="0" err="1" smtClean="0"/>
            <a:t>Matières</a:t>
          </a:r>
          <a:endParaRPr lang="en-US" sz="2800" kern="1200" dirty="0"/>
        </a:p>
      </dsp:txBody>
      <dsp:txXfrm>
        <a:off x="152384" y="0"/>
        <a:ext cx="8839230" cy="761996"/>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528E88-0DB3-45B1-9440-53FD46A7BDA1}">
      <dsp:nvSpPr>
        <dsp:cNvPr id="0" name=""/>
        <dsp:cNvSpPr/>
      </dsp:nvSpPr>
      <dsp:spPr>
        <a:xfrm>
          <a:off x="1645919" y="0"/>
          <a:ext cx="2468880" cy="1166812"/>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D6361C8-28BD-43A3-8E64-8CCD621B1C01}">
      <dsp:nvSpPr>
        <dsp:cNvPr id="0" name=""/>
        <dsp:cNvSpPr/>
      </dsp:nvSpPr>
      <dsp:spPr>
        <a:xfrm>
          <a:off x="0" y="0"/>
          <a:ext cx="1645920" cy="1166812"/>
        </a:xfrm>
        <a:prstGeom prst="roundRect">
          <a:avLst/>
        </a:prstGeom>
        <a:solidFill>
          <a:schemeClr val="accent2">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FR" sz="1600" kern="1200" dirty="0" smtClean="0">
              <a:solidFill>
                <a:schemeClr val="bg1"/>
              </a:solidFill>
            </a:rPr>
            <a:t>Réunions excessivement longues et ennuyeuses</a:t>
          </a:r>
          <a:endParaRPr lang="en-US" sz="1600" kern="1200" dirty="0">
            <a:solidFill>
              <a:schemeClr val="bg1"/>
            </a:solidFill>
          </a:endParaRPr>
        </a:p>
      </dsp:txBody>
      <dsp:txXfrm>
        <a:off x="0" y="0"/>
        <a:ext cx="1645920" cy="1166812"/>
      </dsp:txXfrm>
    </dsp:sp>
    <dsp:sp modelId="{4B3827A1-70E3-474E-996E-FA6086675B89}">
      <dsp:nvSpPr>
        <dsp:cNvPr id="0" name=""/>
        <dsp:cNvSpPr/>
      </dsp:nvSpPr>
      <dsp:spPr>
        <a:xfrm>
          <a:off x="1645919" y="1283493"/>
          <a:ext cx="2468880" cy="1166812"/>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7CA53D7-9FED-4396-B6C2-AEA4DBFFFD91}">
      <dsp:nvSpPr>
        <dsp:cNvPr id="0" name=""/>
        <dsp:cNvSpPr/>
      </dsp:nvSpPr>
      <dsp:spPr>
        <a:xfrm>
          <a:off x="0" y="1283493"/>
          <a:ext cx="1645920" cy="1166812"/>
        </a:xfrm>
        <a:prstGeom prst="roundRect">
          <a:avLst/>
        </a:prstGeom>
        <a:solidFill>
          <a:schemeClr val="accent3">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FR" sz="1600" kern="1200" dirty="0" smtClean="0">
              <a:solidFill>
                <a:schemeClr val="bg1"/>
              </a:solidFill>
            </a:rPr>
            <a:t>Lieu de réunion peu propice aux réunions</a:t>
          </a:r>
          <a:endParaRPr lang="en-US" sz="1600" kern="1200" dirty="0">
            <a:solidFill>
              <a:schemeClr val="bg1"/>
            </a:solidFill>
          </a:endParaRPr>
        </a:p>
      </dsp:txBody>
      <dsp:txXfrm>
        <a:off x="0" y="1283493"/>
        <a:ext cx="1645920" cy="1166812"/>
      </dsp:txXfrm>
    </dsp:sp>
    <dsp:sp modelId="{48AB4981-A55B-4EAF-B7A0-F8E74181613D}">
      <dsp:nvSpPr>
        <dsp:cNvPr id="0" name=""/>
        <dsp:cNvSpPr/>
      </dsp:nvSpPr>
      <dsp:spPr>
        <a:xfrm>
          <a:off x="1645919" y="2566987"/>
          <a:ext cx="2468880" cy="1166812"/>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A4E8DB6-101C-4420-870D-1000028F9F10}">
      <dsp:nvSpPr>
        <dsp:cNvPr id="0" name=""/>
        <dsp:cNvSpPr/>
      </dsp:nvSpPr>
      <dsp:spPr>
        <a:xfrm>
          <a:off x="0" y="2566987"/>
          <a:ext cx="1645920" cy="1166812"/>
        </a:xfrm>
        <a:prstGeom prst="round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FR" sz="1600" kern="1200" dirty="0" smtClean="0">
              <a:solidFill>
                <a:schemeClr val="bg1"/>
              </a:solidFill>
            </a:rPr>
            <a:t>Oubli des membres concernant la réunion</a:t>
          </a:r>
          <a:endParaRPr lang="en-US" sz="1600" kern="1200" dirty="0">
            <a:solidFill>
              <a:schemeClr val="bg1"/>
            </a:solidFill>
          </a:endParaRPr>
        </a:p>
      </dsp:txBody>
      <dsp:txXfrm>
        <a:off x="0" y="2566987"/>
        <a:ext cx="1645920" cy="1166812"/>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1DEDD6-56F1-49D5-80F3-55D34C0B7499}">
      <dsp:nvSpPr>
        <dsp:cNvPr id="0" name=""/>
        <dsp:cNvSpPr/>
      </dsp:nvSpPr>
      <dsp:spPr>
        <a:xfrm>
          <a:off x="0" y="171449"/>
          <a:ext cx="3962400" cy="1228500"/>
        </a:xfrm>
        <a:prstGeom prst="roundRect">
          <a:avLst/>
        </a:prstGeom>
        <a:solidFill>
          <a:schemeClr val="accent2">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fr-FR" sz="1500" kern="1200" dirty="0" smtClean="0">
              <a:solidFill>
                <a:schemeClr val="bg1"/>
              </a:solidFill>
            </a:rPr>
            <a:t>Ayez et suivez un ordre du jour, respectez les procédures parlementaires, ayez des programmes intéressants et instructifs, laissez les membres participer, acceptez ouvertement des suggestions.</a:t>
          </a:r>
          <a:endParaRPr lang="en-US" sz="1500" kern="1200" dirty="0">
            <a:solidFill>
              <a:schemeClr val="bg1"/>
            </a:solidFill>
          </a:endParaRPr>
        </a:p>
      </dsp:txBody>
      <dsp:txXfrm>
        <a:off x="0" y="171449"/>
        <a:ext cx="3962400" cy="1228500"/>
      </dsp:txXfrm>
    </dsp:sp>
    <dsp:sp modelId="{761639E7-A1D9-4A88-B3DB-7343562E7BA9}">
      <dsp:nvSpPr>
        <dsp:cNvPr id="0" name=""/>
        <dsp:cNvSpPr/>
      </dsp:nvSpPr>
      <dsp:spPr>
        <a:xfrm>
          <a:off x="0" y="1443150"/>
          <a:ext cx="3962400" cy="1228500"/>
        </a:xfrm>
        <a:prstGeom prst="roundRect">
          <a:avLst/>
        </a:prstGeom>
        <a:solidFill>
          <a:schemeClr val="accent3">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fr-FR" sz="1500" kern="1200" dirty="0" smtClean="0">
              <a:solidFill>
                <a:schemeClr val="bg1"/>
              </a:solidFill>
            </a:rPr>
            <a:t>Rassemblez une commission de club pour créer une liste de lieux de réunion acceptables qui seront présentés et discutés entre les membres.</a:t>
          </a:r>
          <a:endParaRPr lang="en-US" sz="1500" kern="1200" dirty="0">
            <a:solidFill>
              <a:schemeClr val="bg1"/>
            </a:solidFill>
          </a:endParaRPr>
        </a:p>
      </dsp:txBody>
      <dsp:txXfrm>
        <a:off x="0" y="1443150"/>
        <a:ext cx="3962400" cy="1228500"/>
      </dsp:txXfrm>
    </dsp:sp>
    <dsp:sp modelId="{FEE31686-7F8D-4533-93AC-1131F0D6B71B}">
      <dsp:nvSpPr>
        <dsp:cNvPr id="0" name=""/>
        <dsp:cNvSpPr/>
      </dsp:nvSpPr>
      <dsp:spPr>
        <a:xfrm>
          <a:off x="0" y="2714849"/>
          <a:ext cx="3962400" cy="1228500"/>
        </a:xfrm>
        <a:prstGeom prst="round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fr-FR" sz="1500" kern="1200" dirty="0" smtClean="0">
              <a:solidFill>
                <a:schemeClr val="bg1"/>
              </a:solidFill>
            </a:rPr>
            <a:t>Affectez une commission de rappel responsable de contacter les membres par téléphone ou e-mail avant chaque réunion.</a:t>
          </a:r>
          <a:endParaRPr lang="en-US" sz="1500" kern="1200" dirty="0">
            <a:solidFill>
              <a:schemeClr val="bg1"/>
            </a:solidFill>
          </a:endParaRPr>
        </a:p>
      </dsp:txBody>
      <dsp:txXfrm>
        <a:off x="0" y="2714849"/>
        <a:ext cx="3962400" cy="1228500"/>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6">
            <a:tint val="95000"/>
          </a:schemeClr>
        </a:solidFill>
        <a:ln w="9525"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Responsabilités du président de club</a:t>
          </a:r>
          <a:endParaRPr lang="en-US" sz="2800" kern="1200" dirty="0"/>
        </a:p>
      </dsp:txBody>
      <dsp:txXfrm>
        <a:off x="152384" y="0"/>
        <a:ext cx="8839230" cy="761996"/>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27C721-F1F3-4979-BEC0-BE2C6FBCF903}">
      <dsp:nvSpPr>
        <dsp:cNvPr id="0" name=""/>
        <dsp:cNvSpPr/>
      </dsp:nvSpPr>
      <dsp:spPr>
        <a:xfrm>
          <a:off x="1645919" y="316"/>
          <a:ext cx="2468880" cy="1233413"/>
        </a:xfrm>
        <a:prstGeom prst="rightArrow">
          <a:avLst>
            <a:gd name="adj1" fmla="val 75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78ACC7E-A1B2-4B76-A78E-BD84F57A6D0A}">
      <dsp:nvSpPr>
        <dsp:cNvPr id="0" name=""/>
        <dsp:cNvSpPr/>
      </dsp:nvSpPr>
      <dsp:spPr>
        <a:xfrm>
          <a:off x="0" y="316"/>
          <a:ext cx="1645920" cy="1233413"/>
        </a:xfrm>
        <a:prstGeom prst="roundRect">
          <a:avLst/>
        </a:prstGeom>
        <a:solidFill>
          <a:schemeClr val="accent5">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fr-FR" sz="1500" kern="1200" dirty="0" smtClean="0">
              <a:solidFill>
                <a:schemeClr val="bg1"/>
              </a:solidFill>
            </a:rPr>
            <a:t>L'atmosphère pendant la réunion n'est pas amicale et parfois tendue</a:t>
          </a:r>
          <a:endParaRPr lang="en-US" sz="1500" kern="1200" dirty="0">
            <a:solidFill>
              <a:schemeClr val="bg1"/>
            </a:solidFill>
          </a:endParaRPr>
        </a:p>
      </dsp:txBody>
      <dsp:txXfrm>
        <a:off x="0" y="316"/>
        <a:ext cx="1645920" cy="1233413"/>
      </dsp:txXfrm>
    </dsp:sp>
    <dsp:sp modelId="{F19B0609-7858-4EC8-9805-EE9B51A42B2C}">
      <dsp:nvSpPr>
        <dsp:cNvPr id="0" name=""/>
        <dsp:cNvSpPr/>
      </dsp:nvSpPr>
      <dsp:spPr>
        <a:xfrm>
          <a:off x="1645919" y="1357070"/>
          <a:ext cx="2468880" cy="1233413"/>
        </a:xfrm>
        <a:prstGeom prst="rightArrow">
          <a:avLst>
            <a:gd name="adj1" fmla="val 75000"/>
            <a:gd name="adj2" fmla="val 50000"/>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dsp:spPr>
      <dsp:style>
        <a:lnRef idx="1">
          <a:scrgbClr r="0" g="0" b="0"/>
        </a:lnRef>
        <a:fillRef idx="1">
          <a:scrgbClr r="0" g="0" b="0"/>
        </a:fillRef>
        <a:effectRef idx="0">
          <a:scrgbClr r="0" g="0" b="0"/>
        </a:effectRef>
        <a:fontRef idx="minor"/>
      </dsp:style>
    </dsp:sp>
    <dsp:sp modelId="{AA7EBC46-C476-43AE-88F0-3E667DBC3D45}">
      <dsp:nvSpPr>
        <dsp:cNvPr id="0" name=""/>
        <dsp:cNvSpPr/>
      </dsp:nvSpPr>
      <dsp:spPr>
        <a:xfrm>
          <a:off x="0" y="1357070"/>
          <a:ext cx="1645920" cy="1233413"/>
        </a:xfrm>
        <a:prstGeom prst="roundRect">
          <a:avLst/>
        </a:prstGeom>
        <a:solidFill>
          <a:schemeClr val="accent5">
            <a:hueOff val="-9933876"/>
            <a:satOff val="39811"/>
            <a:lumOff val="8628"/>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fr-FR" sz="1200" kern="1200" dirty="0" smtClean="0">
              <a:solidFill>
                <a:schemeClr val="bg1"/>
              </a:solidFill>
            </a:rPr>
            <a:t>Certains membres, particulièrement les nouveaux Lions, ne sont pas engagés dans les activités du club et ne se sentent pas utiles</a:t>
          </a:r>
          <a:endParaRPr lang="en-US" sz="1400" kern="1200" dirty="0">
            <a:solidFill>
              <a:schemeClr val="bg1"/>
            </a:solidFill>
          </a:endParaRPr>
        </a:p>
      </dsp:txBody>
      <dsp:txXfrm>
        <a:off x="0" y="1357070"/>
        <a:ext cx="1645920" cy="1233413"/>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D2A4D1-6720-4D49-9C0E-A09835F100B1}">
      <dsp:nvSpPr>
        <dsp:cNvPr id="0" name=""/>
        <dsp:cNvSpPr/>
      </dsp:nvSpPr>
      <dsp:spPr>
        <a:xfrm>
          <a:off x="0" y="39098"/>
          <a:ext cx="3962400" cy="1216800"/>
        </a:xfrm>
        <a:prstGeom prst="roundRect">
          <a:avLst/>
        </a:prstGeom>
        <a:solidFill>
          <a:schemeClr val="accent5">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fr-FR" sz="1500" kern="1200" dirty="0" smtClean="0">
              <a:solidFill>
                <a:schemeClr val="bg1"/>
              </a:solidFill>
            </a:rPr>
            <a:t>Sachez comment gérer les interruptions et les comportements difficiles des membres dans l'assistance.  Développez de nouvelles façons de faire des réunion un moment agréable.</a:t>
          </a:r>
          <a:endParaRPr lang="en-US" sz="1500" kern="1200" dirty="0">
            <a:solidFill>
              <a:schemeClr val="bg1"/>
            </a:solidFill>
          </a:endParaRPr>
        </a:p>
      </dsp:txBody>
      <dsp:txXfrm>
        <a:off x="0" y="39098"/>
        <a:ext cx="3962400" cy="1216800"/>
      </dsp:txXfrm>
    </dsp:sp>
    <dsp:sp modelId="{7299C68E-111F-4A68-AC1A-E6928358C926}">
      <dsp:nvSpPr>
        <dsp:cNvPr id="0" name=""/>
        <dsp:cNvSpPr/>
      </dsp:nvSpPr>
      <dsp:spPr>
        <a:xfrm>
          <a:off x="0" y="1503300"/>
          <a:ext cx="3962400" cy="1216800"/>
        </a:xfrm>
        <a:prstGeom prst="roundRect">
          <a:avLst/>
        </a:prstGeom>
        <a:solidFill>
          <a:schemeClr val="accent5">
            <a:hueOff val="-9933876"/>
            <a:satOff val="39811"/>
            <a:lumOff val="8628"/>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fr-FR" sz="1500" kern="1200" dirty="0" smtClean="0">
              <a:solidFill>
                <a:schemeClr val="bg1"/>
              </a:solidFill>
            </a:rPr>
            <a:t>Chaque Lion actif dans le club doit être engagé dans le club d'une manière ou d'une autre en tant qu'officiel du club, directeur, directeur de commission ou membre.</a:t>
          </a:r>
          <a:endParaRPr lang="en-US" sz="1500" kern="1200" dirty="0">
            <a:solidFill>
              <a:schemeClr val="bg1"/>
            </a:solidFill>
          </a:endParaRPr>
        </a:p>
      </dsp:txBody>
      <dsp:txXfrm>
        <a:off x="0" y="1503300"/>
        <a:ext cx="3962400" cy="1216800"/>
      </dsp:txXfrm>
    </dsp:sp>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6">
            <a:tint val="95000"/>
          </a:schemeClr>
        </a:solidFill>
        <a:ln w="9525"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Responsabilités du président de club</a:t>
          </a:r>
          <a:endParaRPr lang="en-US" sz="2800" kern="1200" dirty="0"/>
        </a:p>
      </dsp:txBody>
      <dsp:txXfrm>
        <a:off x="152384" y="0"/>
        <a:ext cx="8839230" cy="761996"/>
      </dsp:txXfrm>
    </dsp:sp>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6">
            <a:tint val="95000"/>
          </a:schemeClr>
        </a:solidFill>
        <a:ln w="9525"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Responsabilités du président de club</a:t>
          </a:r>
          <a:endParaRPr lang="en-US" sz="2800" kern="1200" dirty="0"/>
        </a:p>
      </dsp:txBody>
      <dsp:txXfrm>
        <a:off x="152384" y="0"/>
        <a:ext cx="8839230" cy="761996"/>
      </dsp:txXfrm>
    </dsp:sp>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6">
            <a:tint val="95000"/>
          </a:schemeClr>
        </a:solidFill>
        <a:ln w="9525"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Responsabilités du président de club</a:t>
          </a:r>
          <a:endParaRPr lang="en-US" sz="2800" kern="1200" dirty="0"/>
        </a:p>
      </dsp:txBody>
      <dsp:txXfrm>
        <a:off x="152384" y="0"/>
        <a:ext cx="8839230" cy="761996"/>
      </dsp:txXfrm>
    </dsp:sp>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6">
            <a:tint val="95000"/>
          </a:schemeClr>
        </a:solidFill>
        <a:ln w="9525"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Responsabilités du président de club</a:t>
          </a:r>
          <a:endParaRPr lang="en-US" sz="2800" kern="1200" dirty="0"/>
        </a:p>
      </dsp:txBody>
      <dsp:txXfrm>
        <a:off x="152384" y="0"/>
        <a:ext cx="8839230" cy="761996"/>
      </dsp:txXfrm>
    </dsp:sp>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6">
            <a:tint val="95000"/>
          </a:schemeClr>
        </a:solidFill>
        <a:ln w="9525"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Responsabilités du président de club</a:t>
          </a:r>
          <a:endParaRPr lang="en-US" sz="2800" kern="1200" dirty="0"/>
        </a:p>
      </dsp:txBody>
      <dsp:txXfrm>
        <a:off x="152384" y="0"/>
        <a:ext cx="8839230" cy="76199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2">
            <a:tint val="95000"/>
          </a:schemeClr>
        </a:solidFill>
        <a:ln w="9525" cap="flat" cmpd="sng" algn="ctr">
          <a:solidFill>
            <a:schemeClr val="accent2"/>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shade val="70000"/>
              <a:satMod val="105000"/>
            </a:schemeClr>
          </a:contourClr>
        </a:sp3d>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Introduction</a:t>
          </a:r>
          <a:endParaRPr lang="en-US" sz="2800" kern="1200" dirty="0"/>
        </a:p>
      </dsp:txBody>
      <dsp:txXfrm>
        <a:off x="152384" y="0"/>
        <a:ext cx="8839230" cy="761996"/>
      </dsp:txXfrm>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6">
            <a:tint val="95000"/>
          </a:schemeClr>
        </a:solidFill>
        <a:ln w="9525"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Responsabilités du président de club</a:t>
          </a:r>
          <a:endParaRPr lang="en-US" sz="2800" kern="1200" dirty="0"/>
        </a:p>
      </dsp:txBody>
      <dsp:txXfrm>
        <a:off x="152384" y="0"/>
        <a:ext cx="8839230" cy="761996"/>
      </dsp:txXfrm>
    </dsp:sp>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6">
            <a:tint val="95000"/>
          </a:schemeClr>
        </a:solidFill>
        <a:ln w="9525"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Responsabilités du président de club</a:t>
          </a:r>
          <a:endParaRPr lang="en-US" sz="2800" kern="1200" dirty="0"/>
        </a:p>
      </dsp:txBody>
      <dsp:txXfrm>
        <a:off x="152384" y="0"/>
        <a:ext cx="8839230" cy="761996"/>
      </dsp:txXfrm>
    </dsp:sp>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6">
            <a:tint val="95000"/>
          </a:schemeClr>
        </a:solidFill>
        <a:ln w="9525"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Responsabilités du président de club</a:t>
          </a:r>
          <a:endParaRPr lang="en-US" sz="2800" kern="1200" dirty="0"/>
        </a:p>
      </dsp:txBody>
      <dsp:txXfrm>
        <a:off x="152384" y="0"/>
        <a:ext cx="8839230" cy="761996"/>
      </dsp:txXfrm>
    </dsp:sp>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6">
            <a:tint val="95000"/>
          </a:schemeClr>
        </a:solidFill>
        <a:ln w="9525"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Responsabilités du président de club</a:t>
          </a:r>
          <a:endParaRPr lang="en-US" sz="2800" kern="1200" dirty="0"/>
        </a:p>
      </dsp:txBody>
      <dsp:txXfrm>
        <a:off x="152384" y="0"/>
        <a:ext cx="8839230" cy="761996"/>
      </dsp:txXfrm>
    </dsp:sp>
  </dsp:spTree>
</dsp:drawing>
</file>

<file path=ppt/diagrams/drawing4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6">
            <a:tint val="95000"/>
          </a:schemeClr>
        </a:solidFill>
        <a:ln w="9525"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Responsabilités du président de club</a:t>
          </a:r>
          <a:endParaRPr lang="en-US" sz="2800" kern="1200" dirty="0"/>
        </a:p>
      </dsp:txBody>
      <dsp:txXfrm>
        <a:off x="152384" y="0"/>
        <a:ext cx="8839230" cy="761996"/>
      </dsp:txXfrm>
    </dsp:sp>
  </dsp:spTree>
</dsp:drawing>
</file>

<file path=ppt/diagrams/drawing4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6">
            <a:tint val="95000"/>
          </a:schemeClr>
        </a:solidFill>
        <a:ln w="9525"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Responsabilités du président de club</a:t>
          </a:r>
          <a:endParaRPr lang="en-US" sz="2800" kern="1200" dirty="0"/>
        </a:p>
      </dsp:txBody>
      <dsp:txXfrm>
        <a:off x="152384" y="0"/>
        <a:ext cx="8839230" cy="761996"/>
      </dsp:txXfrm>
    </dsp:sp>
  </dsp:spTree>
</dsp:drawing>
</file>

<file path=ppt/diagrams/drawing4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6">
            <a:tint val="95000"/>
          </a:schemeClr>
        </a:solidFill>
        <a:ln w="9525"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Responsabilités du président de club</a:t>
          </a:r>
          <a:endParaRPr lang="en-US" sz="2800" kern="1200" dirty="0"/>
        </a:p>
      </dsp:txBody>
      <dsp:txXfrm>
        <a:off x="152384" y="0"/>
        <a:ext cx="8839230" cy="761996"/>
      </dsp:txXfrm>
    </dsp:sp>
  </dsp:spTree>
</dsp:drawing>
</file>

<file path=ppt/diagrams/drawing4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6">
            <a:tint val="95000"/>
          </a:schemeClr>
        </a:solidFill>
        <a:ln w="9525"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Responsabilités du président de club</a:t>
          </a:r>
          <a:endParaRPr lang="en-US" sz="2800" kern="1200" dirty="0"/>
        </a:p>
      </dsp:txBody>
      <dsp:txXfrm>
        <a:off x="152384" y="0"/>
        <a:ext cx="8839230" cy="761996"/>
      </dsp:txXfrm>
    </dsp:sp>
  </dsp:spTree>
</dsp:drawing>
</file>

<file path=ppt/diagrams/drawing4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6">
            <a:tint val="95000"/>
          </a:schemeClr>
        </a:solidFill>
        <a:ln w="9525"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Responsabilités du président de club</a:t>
          </a:r>
          <a:endParaRPr lang="en-US" sz="2800" kern="1200" dirty="0"/>
        </a:p>
      </dsp:txBody>
      <dsp:txXfrm>
        <a:off x="152384" y="0"/>
        <a:ext cx="8839230" cy="761996"/>
      </dsp:txXfrm>
    </dsp:sp>
  </dsp:spTree>
</dsp:drawing>
</file>

<file path=ppt/diagrams/drawing4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6">
            <a:tint val="95000"/>
          </a:schemeClr>
        </a:solidFill>
        <a:ln w="9525"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Responsabilités du président de club</a:t>
          </a:r>
          <a:endParaRPr lang="en-US" sz="2800" kern="1200" dirty="0"/>
        </a:p>
      </dsp:txBody>
      <dsp:txXfrm>
        <a:off x="152384" y="0"/>
        <a:ext cx="8839230" cy="76199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2">
            <a:tint val="95000"/>
          </a:schemeClr>
        </a:solidFill>
        <a:ln w="9525" cap="flat" cmpd="sng" algn="ctr">
          <a:solidFill>
            <a:schemeClr val="accent2"/>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shade val="70000"/>
              <a:satMod val="105000"/>
            </a:schemeClr>
          </a:contourClr>
        </a:sp3d>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Introduction</a:t>
          </a:r>
          <a:endParaRPr lang="en-US" sz="2800" kern="1200" dirty="0"/>
        </a:p>
      </dsp:txBody>
      <dsp:txXfrm>
        <a:off x="152384" y="0"/>
        <a:ext cx="8839230" cy="761996"/>
      </dsp:txXfrm>
    </dsp:sp>
  </dsp:spTree>
</dsp:drawing>
</file>

<file path=ppt/diagrams/drawing5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6">
            <a:tint val="95000"/>
          </a:schemeClr>
        </a:solidFill>
        <a:ln w="9525"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Responsabilités du président de club</a:t>
          </a:r>
          <a:endParaRPr lang="en-US" sz="2800" kern="1200" dirty="0"/>
        </a:p>
      </dsp:txBody>
      <dsp:txXfrm>
        <a:off x="152384" y="0"/>
        <a:ext cx="8839230" cy="761996"/>
      </dsp:txXfrm>
    </dsp:sp>
  </dsp:spTree>
</dsp:drawing>
</file>

<file path=ppt/diagrams/drawing5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528E88-0DB3-45B1-9440-53FD46A7BDA1}">
      <dsp:nvSpPr>
        <dsp:cNvPr id="0" name=""/>
        <dsp:cNvSpPr/>
      </dsp:nvSpPr>
      <dsp:spPr>
        <a:xfrm>
          <a:off x="1737360" y="0"/>
          <a:ext cx="2606040" cy="1214437"/>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D6361C8-28BD-43A3-8E64-8CCD621B1C01}">
      <dsp:nvSpPr>
        <dsp:cNvPr id="0" name=""/>
        <dsp:cNvSpPr/>
      </dsp:nvSpPr>
      <dsp:spPr>
        <a:xfrm>
          <a:off x="0" y="0"/>
          <a:ext cx="1737360" cy="1214437"/>
        </a:xfrm>
        <a:prstGeom prst="roundRect">
          <a:avLst/>
        </a:prstGeom>
        <a:solidFill>
          <a:schemeClr val="accent2">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fr-FR" sz="1300" kern="1200" dirty="0" smtClean="0">
              <a:solidFill>
                <a:schemeClr val="bg1"/>
              </a:solidFill>
            </a:rPr>
            <a:t>Le président et le secrétaire de club ne participent pas aux réunions de zone et de cabinet du district.</a:t>
          </a:r>
          <a:endParaRPr lang="en-US" sz="1300" kern="1200" dirty="0">
            <a:solidFill>
              <a:schemeClr val="bg1"/>
            </a:solidFill>
          </a:endParaRPr>
        </a:p>
      </dsp:txBody>
      <dsp:txXfrm>
        <a:off x="0" y="0"/>
        <a:ext cx="1737360" cy="1214437"/>
      </dsp:txXfrm>
    </dsp:sp>
    <dsp:sp modelId="{975285C8-C972-43BE-97BB-FCB3B258D385}">
      <dsp:nvSpPr>
        <dsp:cNvPr id="0" name=""/>
        <dsp:cNvSpPr/>
      </dsp:nvSpPr>
      <dsp:spPr>
        <a:xfrm>
          <a:off x="1737360" y="1335881"/>
          <a:ext cx="2606040" cy="1214437"/>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71FDC42-5934-4183-9F95-105E691E4B58}">
      <dsp:nvSpPr>
        <dsp:cNvPr id="0" name=""/>
        <dsp:cNvSpPr/>
      </dsp:nvSpPr>
      <dsp:spPr>
        <a:xfrm>
          <a:off x="0" y="1335881"/>
          <a:ext cx="1737360" cy="1214437"/>
        </a:xfrm>
        <a:prstGeom prst="roundRect">
          <a:avLst/>
        </a:prstGeom>
        <a:solidFill>
          <a:schemeClr val="accent3">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fr-FR" sz="1300" kern="1200" dirty="0" smtClean="0">
              <a:solidFill>
                <a:schemeClr val="bg1"/>
              </a:solidFill>
            </a:rPr>
            <a:t>Les membres du club ne participent pas à des fonctions qui se passent au-delà du niveau du club.</a:t>
          </a:r>
          <a:endParaRPr lang="en-US" sz="1200" kern="1200" dirty="0">
            <a:solidFill>
              <a:schemeClr val="bg1"/>
            </a:solidFill>
          </a:endParaRPr>
        </a:p>
      </dsp:txBody>
      <dsp:txXfrm>
        <a:off x="0" y="1335881"/>
        <a:ext cx="1737360" cy="1214437"/>
      </dsp:txXfrm>
    </dsp:sp>
    <dsp:sp modelId="{48AB4981-A55B-4EAF-B7A0-F8E74181613D}">
      <dsp:nvSpPr>
        <dsp:cNvPr id="0" name=""/>
        <dsp:cNvSpPr/>
      </dsp:nvSpPr>
      <dsp:spPr>
        <a:xfrm>
          <a:off x="1737360" y="2671762"/>
          <a:ext cx="2606040" cy="1214437"/>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A4E8DB6-101C-4420-870D-1000028F9F10}">
      <dsp:nvSpPr>
        <dsp:cNvPr id="0" name=""/>
        <dsp:cNvSpPr/>
      </dsp:nvSpPr>
      <dsp:spPr>
        <a:xfrm>
          <a:off x="0" y="2671762"/>
          <a:ext cx="1737360" cy="1214437"/>
        </a:xfrm>
        <a:prstGeom prst="round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fr-FR" sz="1400" kern="1200" dirty="0" smtClean="0">
              <a:solidFill>
                <a:schemeClr val="bg1"/>
              </a:solidFill>
            </a:rPr>
            <a:t>Les officiels et membres du club ne participent pas au congrès annuel.</a:t>
          </a:r>
          <a:endParaRPr lang="en-US" sz="1300" kern="1200" dirty="0">
            <a:solidFill>
              <a:schemeClr val="bg1"/>
            </a:solidFill>
          </a:endParaRPr>
        </a:p>
      </dsp:txBody>
      <dsp:txXfrm>
        <a:off x="0" y="2671762"/>
        <a:ext cx="1737360" cy="1214437"/>
      </dsp:txXfrm>
    </dsp:sp>
  </dsp:spTree>
</dsp:drawing>
</file>

<file path=ppt/diagrams/drawing5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1DEDD6-56F1-49D5-80F3-55D34C0B7499}">
      <dsp:nvSpPr>
        <dsp:cNvPr id="0" name=""/>
        <dsp:cNvSpPr/>
      </dsp:nvSpPr>
      <dsp:spPr>
        <a:xfrm>
          <a:off x="0" y="0"/>
          <a:ext cx="3810000" cy="1408915"/>
        </a:xfrm>
        <a:prstGeom prst="roundRect">
          <a:avLst/>
        </a:prstGeom>
        <a:solidFill>
          <a:schemeClr val="accent2">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fr-FR" sz="1400" kern="1200" dirty="0" smtClean="0">
              <a:solidFill>
                <a:schemeClr val="bg1"/>
              </a:solidFill>
            </a:rPr>
            <a:t>La constitution et les statuts déclarent que le président et le secrétaire de chaque club sont membres du comité consultatif du gouverneur de district.  Ils doivent participer aux réunions de zone et de cabinet afin de savoir ce qui se passe dans leur district. </a:t>
          </a:r>
          <a:r>
            <a:rPr lang="en-US" sz="1400" kern="1200" dirty="0" smtClean="0">
              <a:solidFill>
                <a:schemeClr val="bg1"/>
              </a:solidFill>
            </a:rPr>
            <a:t> </a:t>
          </a:r>
          <a:endParaRPr lang="en-US" sz="1400" kern="1200" dirty="0">
            <a:solidFill>
              <a:schemeClr val="bg1"/>
            </a:solidFill>
          </a:endParaRPr>
        </a:p>
      </dsp:txBody>
      <dsp:txXfrm>
        <a:off x="0" y="0"/>
        <a:ext cx="3810000" cy="1408915"/>
      </dsp:txXfrm>
    </dsp:sp>
    <dsp:sp modelId="{761639E7-A1D9-4A88-B3DB-7343562E7BA9}">
      <dsp:nvSpPr>
        <dsp:cNvPr id="0" name=""/>
        <dsp:cNvSpPr/>
      </dsp:nvSpPr>
      <dsp:spPr>
        <a:xfrm>
          <a:off x="0" y="1412085"/>
          <a:ext cx="3810000" cy="1360939"/>
        </a:xfrm>
        <a:prstGeom prst="roundRect">
          <a:avLst/>
        </a:prstGeom>
        <a:solidFill>
          <a:schemeClr val="accent3">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55625">
            <a:lnSpc>
              <a:spcPct val="90000"/>
            </a:lnSpc>
            <a:spcBef>
              <a:spcPct val="0"/>
            </a:spcBef>
            <a:spcAft>
              <a:spcPct val="35000"/>
            </a:spcAft>
          </a:pPr>
          <a:r>
            <a:rPr lang="fr-FR" sz="1250" kern="1200" dirty="0" smtClean="0">
              <a:solidFill>
                <a:schemeClr val="bg1"/>
              </a:solidFill>
            </a:rPr>
            <a:t>Les membres du club sont également invités à participer aux réunions de zone.  Il est important que les futurs responsables Lions participent à ces réunions afin de développer de nouvelles compétences et de mieux comprendre les opérations au-delà de leur club. Ils peuvent également échanger des idées avec des Lions d'autres clubs.  </a:t>
          </a:r>
          <a:r>
            <a:rPr lang="en-US" sz="1250" kern="1200" dirty="0" smtClean="0">
              <a:solidFill>
                <a:schemeClr val="bg1"/>
              </a:solidFill>
            </a:rPr>
            <a:t>  </a:t>
          </a:r>
          <a:endParaRPr lang="en-US" sz="1250" kern="1200" dirty="0">
            <a:solidFill>
              <a:schemeClr val="bg1"/>
            </a:solidFill>
          </a:endParaRPr>
        </a:p>
      </dsp:txBody>
      <dsp:txXfrm>
        <a:off x="0" y="1412085"/>
        <a:ext cx="3810000" cy="1360939"/>
      </dsp:txXfrm>
    </dsp:sp>
    <dsp:sp modelId="{FEE31686-7F8D-4533-93AC-1131F0D6B71B}">
      <dsp:nvSpPr>
        <dsp:cNvPr id="0" name=""/>
        <dsp:cNvSpPr/>
      </dsp:nvSpPr>
      <dsp:spPr>
        <a:xfrm>
          <a:off x="0" y="2792535"/>
          <a:ext cx="3810000" cy="1360364"/>
        </a:xfrm>
        <a:prstGeom prst="round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fr-FR" sz="1400" kern="1200" dirty="0" smtClean="0">
              <a:solidFill>
                <a:schemeClr val="bg1"/>
              </a:solidFill>
            </a:rPr>
            <a:t>Les Lions qui participent au congrès annuel ont de nombreuses opportunités de participer à des formations variées et à interagir avec des Lions du monde entier.  Encouragez les membres à participer à cette expérience inestimable. </a:t>
          </a:r>
          <a:endParaRPr lang="en-US" sz="1400" kern="1200" dirty="0">
            <a:solidFill>
              <a:schemeClr val="bg1"/>
            </a:solidFill>
          </a:endParaRPr>
        </a:p>
      </dsp:txBody>
      <dsp:txXfrm>
        <a:off x="0" y="2792535"/>
        <a:ext cx="3810000" cy="1360364"/>
      </dsp:txXfrm>
    </dsp:sp>
  </dsp:spTree>
</dsp:drawing>
</file>

<file path=ppt/diagrams/drawing5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tx2"/>
        </a:solidFill>
        <a:ln w="9525" cap="flat" cmpd="sng" algn="ctr">
          <a:solidFill>
            <a:schemeClr val="tx2"/>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shade val="70000"/>
              <a:satMod val="105000"/>
            </a:schemeClr>
          </a:contourClr>
        </a:sp3d>
      </dsp:spPr>
      <dsp:style>
        <a:lnRef idx="1">
          <a:schemeClr val="accent1"/>
        </a:lnRef>
        <a:fillRef idx="3">
          <a:schemeClr val="accent1"/>
        </a:fillRef>
        <a:effectRef idx="2">
          <a:schemeClr val="accent1"/>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kern="1200" dirty="0"/>
        </a:p>
      </dsp:txBody>
      <dsp:txXfrm>
        <a:off x="152384" y="0"/>
        <a:ext cx="8839230" cy="761996"/>
      </dsp:txXfrm>
    </dsp:sp>
  </dsp:spTree>
</dsp:drawing>
</file>

<file path=ppt/diagrams/drawing5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tx2"/>
        </a:solidFill>
        <a:ln w="9525" cap="flat" cmpd="sng" algn="ctr">
          <a:solidFill>
            <a:schemeClr val="tx2"/>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shade val="70000"/>
              <a:satMod val="105000"/>
            </a:schemeClr>
          </a:contourClr>
        </a:sp3d>
      </dsp:spPr>
      <dsp:style>
        <a:lnRef idx="1">
          <a:schemeClr val="accent1"/>
        </a:lnRef>
        <a:fillRef idx="3">
          <a:schemeClr val="accent1"/>
        </a:fillRef>
        <a:effectRef idx="2">
          <a:schemeClr val="accent1"/>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smtClean="0"/>
            <a:t>Planifier</a:t>
          </a:r>
          <a:r>
            <a:rPr lang="en-US" sz="2800" kern="1200" dirty="0" smtClean="0"/>
            <a:t> </a:t>
          </a:r>
          <a:r>
            <a:rPr lang="en-US" sz="2800" kern="1200" dirty="0" err="1" smtClean="0"/>
            <a:t>votre</a:t>
          </a:r>
          <a:r>
            <a:rPr lang="en-US" sz="2800" kern="1200" dirty="0" smtClean="0"/>
            <a:t> </a:t>
          </a:r>
          <a:r>
            <a:rPr lang="en-US" sz="2800" kern="1200" dirty="0" err="1" smtClean="0"/>
            <a:t>mandat</a:t>
          </a:r>
          <a:endParaRPr lang="en-US" sz="2800" kern="1200" dirty="0"/>
        </a:p>
      </dsp:txBody>
      <dsp:txXfrm>
        <a:off x="152384" y="0"/>
        <a:ext cx="8839230" cy="761996"/>
      </dsp:txXfrm>
    </dsp:sp>
  </dsp:spTree>
</dsp:drawing>
</file>

<file path=ppt/diagrams/drawing5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tx2"/>
        </a:solidFill>
        <a:ln w="9525" cap="flat" cmpd="sng" algn="ctr">
          <a:solidFill>
            <a:schemeClr val="tx2"/>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shade val="70000"/>
              <a:satMod val="105000"/>
            </a:schemeClr>
          </a:contourClr>
        </a:sp3d>
      </dsp:spPr>
      <dsp:style>
        <a:lnRef idx="1">
          <a:schemeClr val="accent1"/>
        </a:lnRef>
        <a:fillRef idx="3">
          <a:schemeClr val="accent1"/>
        </a:fillRef>
        <a:effectRef idx="2">
          <a:schemeClr val="accent1"/>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smtClean="0"/>
            <a:t>Planifier</a:t>
          </a:r>
          <a:r>
            <a:rPr lang="en-US" sz="2800" kern="1200" dirty="0" smtClean="0"/>
            <a:t> </a:t>
          </a:r>
          <a:r>
            <a:rPr lang="en-US" sz="2800" kern="1200" dirty="0" err="1" smtClean="0"/>
            <a:t>votre</a:t>
          </a:r>
          <a:r>
            <a:rPr lang="en-US" sz="2800" kern="1200" dirty="0" smtClean="0"/>
            <a:t> </a:t>
          </a:r>
          <a:r>
            <a:rPr lang="en-US" sz="2800" kern="1200" dirty="0" err="1" smtClean="0"/>
            <a:t>mandat</a:t>
          </a:r>
          <a:endParaRPr lang="en-US" sz="2800" kern="1200" dirty="0"/>
        </a:p>
      </dsp:txBody>
      <dsp:txXfrm>
        <a:off x="152384" y="0"/>
        <a:ext cx="8839230" cy="761996"/>
      </dsp:txXfrm>
    </dsp:sp>
  </dsp:spTree>
</dsp:drawing>
</file>

<file path=ppt/diagrams/drawing5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tx2"/>
        </a:solidFill>
        <a:ln w="9525" cap="flat" cmpd="sng" algn="ctr">
          <a:solidFill>
            <a:schemeClr val="tx2"/>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shade val="70000"/>
              <a:satMod val="105000"/>
            </a:schemeClr>
          </a:contourClr>
        </a:sp3d>
      </dsp:spPr>
      <dsp:style>
        <a:lnRef idx="1">
          <a:schemeClr val="accent1"/>
        </a:lnRef>
        <a:fillRef idx="3">
          <a:schemeClr val="accent1"/>
        </a:fillRef>
        <a:effectRef idx="2">
          <a:schemeClr val="accent1"/>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smtClean="0"/>
            <a:t>Planifier</a:t>
          </a:r>
          <a:r>
            <a:rPr lang="en-US" sz="2800" kern="1200" dirty="0" smtClean="0"/>
            <a:t> </a:t>
          </a:r>
          <a:r>
            <a:rPr lang="en-US" sz="2800" kern="1200" dirty="0" err="1" smtClean="0"/>
            <a:t>votre</a:t>
          </a:r>
          <a:r>
            <a:rPr lang="en-US" sz="2800" kern="1200" dirty="0" smtClean="0"/>
            <a:t> </a:t>
          </a:r>
          <a:r>
            <a:rPr lang="en-US" sz="2800" kern="1200" dirty="0" err="1" smtClean="0"/>
            <a:t>mandat</a:t>
          </a:r>
          <a:endParaRPr lang="en-US" sz="2800" kern="1200" dirty="0"/>
        </a:p>
      </dsp:txBody>
      <dsp:txXfrm>
        <a:off x="152384" y="0"/>
        <a:ext cx="8839230" cy="761996"/>
      </dsp:txXfrm>
    </dsp:sp>
  </dsp:spTree>
</dsp:drawing>
</file>

<file path=ppt/diagrams/drawing5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tx2"/>
        </a:solidFill>
        <a:ln w="9525" cap="flat" cmpd="sng" algn="ctr">
          <a:solidFill>
            <a:schemeClr val="tx2"/>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shade val="70000"/>
              <a:satMod val="105000"/>
            </a:schemeClr>
          </a:contourClr>
        </a:sp3d>
      </dsp:spPr>
      <dsp:style>
        <a:lnRef idx="1">
          <a:schemeClr val="accent1"/>
        </a:lnRef>
        <a:fillRef idx="3">
          <a:schemeClr val="accent1"/>
        </a:fillRef>
        <a:effectRef idx="2">
          <a:schemeClr val="accent1"/>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smtClean="0"/>
            <a:t>Planifier</a:t>
          </a:r>
          <a:r>
            <a:rPr lang="en-US" sz="2800" kern="1200" dirty="0" smtClean="0"/>
            <a:t> </a:t>
          </a:r>
          <a:r>
            <a:rPr lang="en-US" sz="2800" kern="1200" dirty="0" err="1" smtClean="0"/>
            <a:t>votre</a:t>
          </a:r>
          <a:r>
            <a:rPr lang="en-US" sz="2800" kern="1200" dirty="0" smtClean="0"/>
            <a:t> </a:t>
          </a:r>
          <a:r>
            <a:rPr lang="en-US" sz="2800" kern="1200" dirty="0" err="1" smtClean="0"/>
            <a:t>mandat</a:t>
          </a:r>
          <a:endParaRPr lang="en-US" sz="2800" kern="1200" dirty="0"/>
        </a:p>
      </dsp:txBody>
      <dsp:txXfrm>
        <a:off x="152384" y="0"/>
        <a:ext cx="8839230" cy="761996"/>
      </dsp:txXfrm>
    </dsp:sp>
  </dsp:spTree>
</dsp:drawing>
</file>

<file path=ppt/diagrams/drawing5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tx2"/>
        </a:solidFill>
        <a:ln w="9525" cap="flat" cmpd="sng" algn="ctr">
          <a:solidFill>
            <a:schemeClr val="tx2"/>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shade val="70000"/>
              <a:satMod val="105000"/>
            </a:schemeClr>
          </a:contourClr>
        </a:sp3d>
      </dsp:spPr>
      <dsp:style>
        <a:lnRef idx="1">
          <a:schemeClr val="accent1"/>
        </a:lnRef>
        <a:fillRef idx="3">
          <a:schemeClr val="accent1"/>
        </a:fillRef>
        <a:effectRef idx="2">
          <a:schemeClr val="accent1"/>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smtClean="0"/>
            <a:t>Planifier</a:t>
          </a:r>
          <a:r>
            <a:rPr lang="en-US" sz="2800" kern="1200" dirty="0" smtClean="0"/>
            <a:t> </a:t>
          </a:r>
          <a:r>
            <a:rPr lang="en-US" sz="2800" kern="1200" dirty="0" err="1" smtClean="0"/>
            <a:t>votre</a:t>
          </a:r>
          <a:r>
            <a:rPr lang="en-US" sz="2800" kern="1200" dirty="0" smtClean="0"/>
            <a:t> </a:t>
          </a:r>
          <a:r>
            <a:rPr lang="en-US" sz="2800" kern="1200" dirty="0" err="1" smtClean="0"/>
            <a:t>mandat</a:t>
          </a:r>
          <a:endParaRPr lang="en-US" sz="2800" kern="1200" dirty="0"/>
        </a:p>
      </dsp:txBody>
      <dsp:txXfrm>
        <a:off x="152384" y="0"/>
        <a:ext cx="8839230" cy="761996"/>
      </dsp:txXfrm>
    </dsp:sp>
  </dsp:spTree>
</dsp:drawing>
</file>

<file path=ppt/diagrams/drawing5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tx2"/>
        </a:solidFill>
        <a:ln w="9525" cap="flat" cmpd="sng" algn="ctr">
          <a:solidFill>
            <a:schemeClr val="tx2"/>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shade val="70000"/>
              <a:satMod val="105000"/>
            </a:schemeClr>
          </a:contourClr>
        </a:sp3d>
      </dsp:spPr>
      <dsp:style>
        <a:lnRef idx="1">
          <a:schemeClr val="accent1"/>
        </a:lnRef>
        <a:fillRef idx="3">
          <a:schemeClr val="accent1"/>
        </a:fillRef>
        <a:effectRef idx="2">
          <a:schemeClr val="accent1"/>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smtClean="0"/>
            <a:t>Planifier</a:t>
          </a:r>
          <a:r>
            <a:rPr lang="en-US" sz="2800" kern="1200" dirty="0" smtClean="0"/>
            <a:t> </a:t>
          </a:r>
          <a:r>
            <a:rPr lang="en-US" sz="2800" kern="1200" dirty="0" err="1" smtClean="0"/>
            <a:t>votre</a:t>
          </a:r>
          <a:r>
            <a:rPr lang="en-US" sz="2800" kern="1200" dirty="0" smtClean="0"/>
            <a:t> </a:t>
          </a:r>
          <a:r>
            <a:rPr lang="en-US" sz="2800" kern="1200" dirty="0" err="1" smtClean="0"/>
            <a:t>mandat</a:t>
          </a:r>
          <a:endParaRPr lang="en-US" sz="2800" kern="1200" dirty="0"/>
        </a:p>
      </dsp:txBody>
      <dsp:txXfrm>
        <a:off x="152384" y="0"/>
        <a:ext cx="8839230" cy="76199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2">
            <a:tint val="95000"/>
          </a:schemeClr>
        </a:solidFill>
        <a:ln w="9525" cap="flat" cmpd="sng" algn="ctr">
          <a:solidFill>
            <a:schemeClr val="accent2"/>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shade val="70000"/>
              <a:satMod val="105000"/>
            </a:schemeClr>
          </a:contourClr>
        </a:sp3d>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Structure du Lions Clubs International</a:t>
          </a:r>
          <a:endParaRPr lang="en-US" sz="2800" kern="1200" dirty="0"/>
        </a:p>
      </dsp:txBody>
      <dsp:txXfrm>
        <a:off x="152384" y="0"/>
        <a:ext cx="8839230" cy="761996"/>
      </dsp:txXfrm>
    </dsp:sp>
  </dsp:spTree>
</dsp:drawing>
</file>

<file path=ppt/diagrams/drawing6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4">
            <a:tint val="95000"/>
          </a:schemeClr>
        </a:solidFill>
        <a:ln w="9525" cap="flat" cmpd="sng" algn="ctr">
          <a:solidFill>
            <a:schemeClr val="accent4"/>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4">
              <a:shade val="70000"/>
              <a:satMod val="105000"/>
            </a:schemeClr>
          </a:contourClr>
        </a:sp3d>
      </dsp:spPr>
      <dsp:style>
        <a:lnRef idx="1">
          <a:schemeClr val="accent4"/>
        </a:lnRef>
        <a:fillRef idx="3">
          <a:schemeClr val="accent4"/>
        </a:fillRef>
        <a:effectRef idx="2">
          <a:schemeClr val="accent4"/>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kern="1200" dirty="0"/>
        </a:p>
      </dsp:txBody>
      <dsp:txXfrm>
        <a:off x="152384" y="0"/>
        <a:ext cx="8839230" cy="761996"/>
      </dsp:txXfrm>
    </dsp:sp>
  </dsp:spTree>
</dsp:drawing>
</file>

<file path=ppt/diagrams/drawing6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4">
            <a:tint val="95000"/>
          </a:schemeClr>
        </a:solidFill>
        <a:ln w="9525" cap="flat" cmpd="sng" algn="ctr">
          <a:solidFill>
            <a:schemeClr val="accent4"/>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4">
              <a:shade val="70000"/>
              <a:satMod val="105000"/>
            </a:schemeClr>
          </a:contourClr>
        </a:sp3d>
      </dsp:spPr>
      <dsp:style>
        <a:lnRef idx="1">
          <a:schemeClr val="accent4"/>
        </a:lnRef>
        <a:fillRef idx="3">
          <a:schemeClr val="accent4"/>
        </a:fillRef>
        <a:effectRef idx="2">
          <a:schemeClr val="accent4"/>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smtClean="0"/>
            <a:t>Ressources</a:t>
          </a:r>
          <a:endParaRPr lang="en-US" sz="2800" kern="1200" dirty="0"/>
        </a:p>
      </dsp:txBody>
      <dsp:txXfrm>
        <a:off x="152384" y="0"/>
        <a:ext cx="8839230" cy="761996"/>
      </dsp:txXfrm>
    </dsp:sp>
  </dsp:spTree>
</dsp:drawing>
</file>

<file path=ppt/diagrams/drawing6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4">
            <a:tint val="95000"/>
          </a:schemeClr>
        </a:solidFill>
        <a:ln w="9525" cap="flat" cmpd="sng" algn="ctr">
          <a:solidFill>
            <a:schemeClr val="accent4"/>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4">
              <a:shade val="70000"/>
              <a:satMod val="105000"/>
            </a:schemeClr>
          </a:contourClr>
        </a:sp3d>
      </dsp:spPr>
      <dsp:style>
        <a:lnRef idx="1">
          <a:schemeClr val="accent4"/>
        </a:lnRef>
        <a:fillRef idx="3">
          <a:schemeClr val="accent4"/>
        </a:fillRef>
        <a:effectRef idx="2">
          <a:schemeClr val="accent4"/>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smtClean="0"/>
            <a:t>Ressources</a:t>
          </a:r>
          <a:endParaRPr lang="en-US" sz="2800" kern="1200" dirty="0"/>
        </a:p>
      </dsp:txBody>
      <dsp:txXfrm>
        <a:off x="152384" y="0"/>
        <a:ext cx="8839230" cy="761996"/>
      </dsp:txXfrm>
    </dsp:sp>
  </dsp:spTree>
</dsp:drawing>
</file>

<file path=ppt/diagrams/drawing6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4">
            <a:tint val="95000"/>
          </a:schemeClr>
        </a:solidFill>
        <a:ln w="9525" cap="flat" cmpd="sng" algn="ctr">
          <a:solidFill>
            <a:schemeClr val="accent4"/>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4">
              <a:shade val="70000"/>
              <a:satMod val="105000"/>
            </a:schemeClr>
          </a:contourClr>
        </a:sp3d>
      </dsp:spPr>
      <dsp:style>
        <a:lnRef idx="1">
          <a:schemeClr val="accent4"/>
        </a:lnRef>
        <a:fillRef idx="3">
          <a:schemeClr val="accent4"/>
        </a:fillRef>
        <a:effectRef idx="2">
          <a:schemeClr val="accent4"/>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kern="1200" dirty="0"/>
        </a:p>
      </dsp:txBody>
      <dsp:txXfrm>
        <a:off x="152384" y="0"/>
        <a:ext cx="8839230" cy="761996"/>
      </dsp:txXfrm>
    </dsp:sp>
  </dsp:spTree>
</dsp:drawing>
</file>

<file path=ppt/diagrams/drawing6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3"/>
          <a:ext cx="8839230" cy="761996"/>
        </a:xfrm>
        <a:prstGeom prst="roundRect">
          <a:avLst/>
        </a:prstGeom>
        <a:solidFill>
          <a:schemeClr val="accent4">
            <a:tint val="95000"/>
          </a:schemeClr>
        </a:solidFill>
        <a:ln w="9525" cap="flat" cmpd="sng" algn="ctr">
          <a:solidFill>
            <a:schemeClr val="accent4"/>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4">
              <a:shade val="70000"/>
              <a:satMod val="105000"/>
            </a:schemeClr>
          </a:contourClr>
        </a:sp3d>
      </dsp:spPr>
      <dsp:style>
        <a:lnRef idx="1">
          <a:schemeClr val="accent4"/>
        </a:lnRef>
        <a:fillRef idx="3">
          <a:schemeClr val="accent4"/>
        </a:fillRef>
        <a:effectRef idx="2">
          <a:schemeClr val="accent4"/>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kern="1200" dirty="0"/>
        </a:p>
      </dsp:txBody>
      <dsp:txXfrm>
        <a:off x="152384" y="3"/>
        <a:ext cx="8839230" cy="76199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2">
            <a:tint val="95000"/>
          </a:schemeClr>
        </a:solidFill>
        <a:ln w="9525" cap="flat" cmpd="sng" algn="ctr">
          <a:solidFill>
            <a:schemeClr val="accent2"/>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shade val="70000"/>
              <a:satMod val="105000"/>
            </a:schemeClr>
          </a:contourClr>
        </a:sp3d>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Structure du Lions Clubs International</a:t>
          </a:r>
          <a:endParaRPr lang="en-US" sz="2800" kern="1200" dirty="0"/>
        </a:p>
      </dsp:txBody>
      <dsp:txXfrm>
        <a:off x="152384" y="0"/>
        <a:ext cx="8839230" cy="76199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2">
            <a:tint val="95000"/>
          </a:schemeClr>
        </a:solidFill>
        <a:ln w="9525" cap="flat" cmpd="sng" algn="ctr">
          <a:solidFill>
            <a:schemeClr val="accent2"/>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shade val="70000"/>
              <a:satMod val="105000"/>
            </a:schemeClr>
          </a:contourClr>
        </a:sp3d>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Structure du Lions Clubs International</a:t>
          </a:r>
          <a:endParaRPr lang="en-US" sz="2800" kern="1200" dirty="0"/>
        </a:p>
      </dsp:txBody>
      <dsp:txXfrm>
        <a:off x="152384" y="0"/>
        <a:ext cx="8839230" cy="76199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chemeClr val="accent2">
            <a:tint val="95000"/>
          </a:schemeClr>
        </a:solidFill>
        <a:ln w="9525" cap="flat" cmpd="sng" algn="ctr">
          <a:solidFill>
            <a:schemeClr val="accent2"/>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shade val="70000"/>
              <a:satMod val="105000"/>
            </a:schemeClr>
          </a:contourClr>
        </a:sp3d>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kern="1200" dirty="0"/>
        </a:p>
      </dsp:txBody>
      <dsp:txXfrm>
        <a:off x="152384" y="0"/>
        <a:ext cx="8839230" cy="7619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fld id="{0A968EAA-E26B-4235-8FC3-8F1A6F10C581}" type="datetimeFigureOut">
              <a:rPr lang="en-US" smtClean="0"/>
              <a:pPr/>
              <a:t>4/27/2018</a:t>
            </a:fld>
            <a:endParaRPr lang="en-US" dirty="0"/>
          </a:p>
        </p:txBody>
      </p:sp>
      <p:sp>
        <p:nvSpPr>
          <p:cNvPr id="4" name="Footer Placeholder 3"/>
          <p:cNvSpPr>
            <a:spLocks noGrp="1"/>
          </p:cNvSpPr>
          <p:nvPr>
            <p:ph type="ftr" sz="quarter" idx="2"/>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963667A2-7008-465F-B5DB-16CC31CE8223}" type="slidenum">
              <a:rPr lang="en-US" smtClean="0"/>
              <a:pPr/>
              <a:t>‹N°›</a:t>
            </a:fld>
            <a:endParaRPr lang="en-US" dirty="0"/>
          </a:p>
        </p:txBody>
      </p:sp>
    </p:spTree>
    <p:extLst>
      <p:ext uri="{BB962C8B-B14F-4D97-AF65-F5344CB8AC3E}">
        <p14:creationId xmlns:p14="http://schemas.microsoft.com/office/powerpoint/2010/main" xmlns="" val="3987051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CE908E2B-2BC2-4127-91C9-86F8D7FE03F5}" type="datetimeFigureOut">
              <a:rPr lang="en-US" smtClean="0"/>
              <a:pPr/>
              <a:t>4/27/2018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42A7AE9E-C9DF-464C-B6CC-034AB433984A}" type="slidenum">
              <a:rPr lang="en-US" smtClean="0"/>
              <a:pPr/>
              <a:t>‹N°›</a:t>
            </a:fld>
            <a:endParaRPr lang="en-US" dirty="0"/>
          </a:p>
        </p:txBody>
      </p:sp>
    </p:spTree>
    <p:extLst>
      <p:ext uri="{BB962C8B-B14F-4D97-AF65-F5344CB8AC3E}">
        <p14:creationId xmlns:p14="http://schemas.microsoft.com/office/powerpoint/2010/main" xmlns="" val="283568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1</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10</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11</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12</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13</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14</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15</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16</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17</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18</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19</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2</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20</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21</a:t>
            </a:fld>
            <a:endParaRPr lang="en-US" dirty="0"/>
          </a:p>
        </p:txBody>
      </p:sp>
    </p:spTree>
    <p:extLst>
      <p:ext uri="{BB962C8B-B14F-4D97-AF65-F5344CB8AC3E}">
        <p14:creationId xmlns="" xmlns:p14="http://schemas.microsoft.com/office/powerpoint/2010/main" val="4063813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22</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23</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24</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25</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26</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27</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solidFill>
                  <a:prstClr val="black"/>
                </a:solidFill>
              </a:rPr>
              <a:pPr/>
              <a:t>28</a:t>
            </a:fld>
            <a:endParaRPr lang="en-US">
              <a:solidFill>
                <a:prstClr val="black"/>
              </a:solidFill>
            </a:endParaRPr>
          </a:p>
        </p:txBody>
      </p:sp>
    </p:spTree>
    <p:extLst>
      <p:ext uri="{BB962C8B-B14F-4D97-AF65-F5344CB8AC3E}">
        <p14:creationId xmlns="" xmlns:p14="http://schemas.microsoft.com/office/powerpoint/2010/main" val="4063813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A7AE9E-C9DF-464C-B6CC-034AB433984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xmlns="" val="4011658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3</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A7AE9E-C9DF-464C-B6CC-034AB433984A}"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xmlns="" val="764547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31</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32</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33</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34</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35</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36</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37</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38</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39</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4</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40</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41</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42</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43</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solidFill>
                  <a:prstClr val="black"/>
                </a:solidFill>
              </a:rPr>
              <a:pPr/>
              <a:t>44</a:t>
            </a:fld>
            <a:endParaRPr lang="en-US">
              <a:solidFill>
                <a:prstClr val="black"/>
              </a:solidFill>
            </a:endParaRPr>
          </a:p>
        </p:txBody>
      </p:sp>
    </p:spTree>
    <p:extLst>
      <p:ext uri="{BB962C8B-B14F-4D97-AF65-F5344CB8AC3E}">
        <p14:creationId xmlns="" xmlns:p14="http://schemas.microsoft.com/office/powerpoint/2010/main" val="40638131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solidFill>
                  <a:prstClr val="black"/>
                </a:solidFill>
              </a:rPr>
              <a:pPr/>
              <a:t>45</a:t>
            </a:fld>
            <a:endParaRPr lang="en-US">
              <a:solidFill>
                <a:prstClr val="black"/>
              </a:solidFill>
            </a:endParaRPr>
          </a:p>
        </p:txBody>
      </p:sp>
    </p:spTree>
    <p:extLst>
      <p:ext uri="{BB962C8B-B14F-4D97-AF65-F5344CB8AC3E}">
        <p14:creationId xmlns="" xmlns:p14="http://schemas.microsoft.com/office/powerpoint/2010/main" val="40638131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xmlns="" val="40638131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47</a:t>
            </a:fld>
            <a:endParaRPr lang="en-US" dirty="0"/>
          </a:p>
        </p:txBody>
      </p:sp>
    </p:spTree>
    <p:extLst>
      <p:ext uri="{BB962C8B-B14F-4D97-AF65-F5344CB8AC3E}">
        <p14:creationId xmlns="" xmlns:p14="http://schemas.microsoft.com/office/powerpoint/2010/main" val="40638131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48</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49</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5</a:t>
            </a:fld>
            <a:endParaRPr lang="en-US" dirty="0"/>
          </a:p>
        </p:txBody>
      </p:sp>
    </p:spTree>
    <p:extLst>
      <p:ext uri="{BB962C8B-B14F-4D97-AF65-F5344CB8AC3E}">
        <p14:creationId xmlns="" xmlns:p14="http://schemas.microsoft.com/office/powerpoint/2010/main" val="40638131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50</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51</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52</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53</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54</a:t>
            </a:fld>
            <a:endParaRPr lang="en-US" dirty="0"/>
          </a:p>
        </p:txBody>
      </p:sp>
    </p:spTree>
    <p:extLst>
      <p:ext uri="{BB962C8B-B14F-4D97-AF65-F5344CB8AC3E}">
        <p14:creationId xmlns="" xmlns:p14="http://schemas.microsoft.com/office/powerpoint/2010/main" val="40638131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55</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56</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57</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58</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6</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7</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8</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pPr/>
              <a:t>9</a:t>
            </a:fld>
            <a:endParaRPr lang="en-US" dirty="0"/>
          </a:p>
        </p:txBody>
      </p:sp>
    </p:spTree>
    <p:extLst>
      <p:ext uri="{BB962C8B-B14F-4D97-AF65-F5344CB8AC3E}">
        <p14:creationId xmlns:p14="http://schemas.microsoft.com/office/powerpoint/2010/main" xmlns="" val="4063813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053E0BA-65D1-4AD2-93B6-A150AEA4B5BF}" type="datetime1">
              <a:rPr lang="en-US" smtClean="0"/>
              <a:pPr/>
              <a:t>4/27/2018</a:t>
            </a:fld>
            <a:endParaRPr lang="en-US" dirty="0"/>
          </a:p>
        </p:txBody>
      </p:sp>
      <p:sp>
        <p:nvSpPr>
          <p:cNvPr id="17" name="Footer Placeholder 16"/>
          <p:cNvSpPr>
            <a:spLocks noGrp="1"/>
          </p:cNvSpPr>
          <p:nvPr>
            <p:ph type="ftr" sz="quarter" idx="11"/>
          </p:nvPr>
        </p:nvSpPr>
        <p:spPr/>
        <p:txBody>
          <a:bodyPr/>
          <a:lstStyle/>
          <a:p>
            <a:r>
              <a:rPr lang="fr-FR" smtClean="0"/>
              <a:t>Formation des présidents de club</a:t>
            </a:r>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057AB9D-7DAF-4932-8D90-97F45FB0A796}" type="slidenum">
              <a:rPr lang="en-US" smtClean="0"/>
              <a:pPr/>
              <a:t>‹N°›</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3C4673-CBF0-4FA5-B29A-DFF19FB156AD}" type="datetime1">
              <a:rPr lang="en-US" smtClean="0"/>
              <a:pPr/>
              <a:t>4/27/2018</a:t>
            </a:fld>
            <a:endParaRPr lang="en-US" dirty="0"/>
          </a:p>
        </p:txBody>
      </p:sp>
      <p:sp>
        <p:nvSpPr>
          <p:cNvPr id="5" name="Footer Placeholder 4"/>
          <p:cNvSpPr>
            <a:spLocks noGrp="1"/>
          </p:cNvSpPr>
          <p:nvPr>
            <p:ph type="ftr" sz="quarter" idx="11"/>
          </p:nvPr>
        </p:nvSpPr>
        <p:spPr/>
        <p:txBody>
          <a:bodyPr/>
          <a:lstStyle/>
          <a:p>
            <a:r>
              <a:rPr lang="fr-FR" smtClean="0"/>
              <a:t>Formation des présidents de club</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D057AB9D-7DAF-4932-8D90-97F45FB0A796}" type="slidenum">
              <a:rPr lang="en-US" smtClean="0"/>
              <a:pPr/>
              <a:t>‹N°›</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909690-E40A-48AC-B19A-F198F23F8941}" type="datetime1">
              <a:rPr lang="en-US" smtClean="0"/>
              <a:pPr/>
              <a:t>4/27/2018</a:t>
            </a:fld>
            <a:endParaRPr lang="en-US" dirty="0"/>
          </a:p>
        </p:txBody>
      </p:sp>
      <p:sp>
        <p:nvSpPr>
          <p:cNvPr id="5" name="Footer Placeholder 4"/>
          <p:cNvSpPr>
            <a:spLocks noGrp="1"/>
          </p:cNvSpPr>
          <p:nvPr>
            <p:ph type="ftr" sz="quarter" idx="11"/>
          </p:nvPr>
        </p:nvSpPr>
        <p:spPr/>
        <p:txBody>
          <a:bodyPr/>
          <a:lstStyle/>
          <a:p>
            <a:r>
              <a:rPr lang="fr-FR" smtClean="0"/>
              <a:t>Formation des présidents de club</a:t>
            </a:r>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1A0B2CE-74DA-478D-A36D-6F3B13F20AFA}" type="datetime1">
              <a:rPr lang="en-US" smtClean="0"/>
              <a:pPr/>
              <a:t>4/27/2018</a:t>
            </a:fld>
            <a:endParaRPr lang="en-US" dirty="0"/>
          </a:p>
        </p:txBody>
      </p:sp>
      <p:sp>
        <p:nvSpPr>
          <p:cNvPr id="5" name="Footer Placeholder 4"/>
          <p:cNvSpPr>
            <a:spLocks noGrp="1"/>
          </p:cNvSpPr>
          <p:nvPr>
            <p:ph type="ftr" sz="quarter" idx="11"/>
          </p:nvPr>
        </p:nvSpPr>
        <p:spPr/>
        <p:txBody>
          <a:bodyPr/>
          <a:lstStyle/>
          <a:p>
            <a:r>
              <a:rPr lang="fr-FR" smtClean="0"/>
              <a:t>Formation des présidents de club</a:t>
            </a:r>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D057AB9D-7DAF-4932-8D90-97F45FB0A796}" type="slidenum">
              <a:rPr lang="en-US" smtClean="0"/>
              <a:pPr/>
              <a:t>‹N°›</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fr-FR" smtClean="0"/>
              <a:t>Formation des présidents de club</a:t>
            </a:r>
            <a:endParaRPr lang="en-US" dirty="0"/>
          </a:p>
        </p:txBody>
      </p:sp>
      <p:sp>
        <p:nvSpPr>
          <p:cNvPr id="4" name="Date Placeholder 3"/>
          <p:cNvSpPr>
            <a:spLocks noGrp="1"/>
          </p:cNvSpPr>
          <p:nvPr>
            <p:ph type="dt" sz="half" idx="10"/>
          </p:nvPr>
        </p:nvSpPr>
        <p:spPr/>
        <p:txBody>
          <a:bodyPr/>
          <a:lstStyle/>
          <a:p>
            <a:fld id="{A6889D27-9465-49AE-A799-9116433A8E64}" type="datetime1">
              <a:rPr lang="en-US" smtClean="0"/>
              <a:pPr/>
              <a:t>4/27/2018</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057AB9D-7DAF-4932-8D90-97F45FB0A796}" type="slidenum">
              <a:rPr lang="en-US" smtClean="0"/>
              <a:pPr/>
              <a:t>‹N°›</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DC6BFA9-9EAD-492B-B6E5-5EBC07F14ACB}" type="datetime1">
              <a:rPr lang="en-US" smtClean="0"/>
              <a:pPr/>
              <a:t>4/27/2018</a:t>
            </a:fld>
            <a:endParaRPr lang="en-US" dirty="0"/>
          </a:p>
        </p:txBody>
      </p:sp>
      <p:sp>
        <p:nvSpPr>
          <p:cNvPr id="6" name="Footer Placeholder 5"/>
          <p:cNvSpPr>
            <a:spLocks noGrp="1"/>
          </p:cNvSpPr>
          <p:nvPr>
            <p:ph type="ftr" sz="quarter" idx="11"/>
          </p:nvPr>
        </p:nvSpPr>
        <p:spPr/>
        <p:txBody>
          <a:bodyPr/>
          <a:lstStyle/>
          <a:p>
            <a:r>
              <a:rPr lang="fr-FR" smtClean="0"/>
              <a:t>Formation des présidents de club</a:t>
            </a:r>
            <a:endParaRPr lang="en-US" dirty="0"/>
          </a:p>
        </p:txBody>
      </p:sp>
      <p:sp>
        <p:nvSpPr>
          <p:cNvPr id="7" name="Slide Number Placeholder 6"/>
          <p:cNvSpPr>
            <a:spLocks noGrp="1"/>
          </p:cNvSpPr>
          <p:nvPr>
            <p:ph type="sldNum" sz="quarter" idx="12"/>
          </p:nvPr>
        </p:nvSpPr>
        <p:spPr/>
        <p:txBody>
          <a:bodyPr/>
          <a:lstStyle/>
          <a:p>
            <a:fld id="{D057AB9D-7DAF-4932-8D90-97F45FB0A796}" type="slidenum">
              <a:rPr lang="en-US" smtClean="0"/>
              <a:pPr/>
              <a:t>‹N°›</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F698181-E0EB-49D4-8BB8-DE16A88F4B83}" type="datetime1">
              <a:rPr lang="en-US" smtClean="0"/>
              <a:pPr/>
              <a:t>4/27/2018</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r>
              <a:rPr lang="fr-FR" smtClean="0"/>
              <a:t>Formation des présidents de club</a:t>
            </a:r>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057AB9D-7DAF-4932-8D90-97F45FB0A796}" type="slidenum">
              <a:rPr lang="en-US" smtClean="0"/>
              <a:pPr/>
              <a:t>‹N°›</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F31EFB6-C9B8-41B6-A661-7763B4D5D94D}" type="datetime1">
              <a:rPr lang="en-US" smtClean="0"/>
              <a:pPr/>
              <a:t>4/27/2018</a:t>
            </a:fld>
            <a:endParaRPr lang="en-US" dirty="0"/>
          </a:p>
        </p:txBody>
      </p:sp>
      <p:sp>
        <p:nvSpPr>
          <p:cNvPr id="4" name="Footer Placeholder 3"/>
          <p:cNvSpPr>
            <a:spLocks noGrp="1"/>
          </p:cNvSpPr>
          <p:nvPr>
            <p:ph type="ftr" sz="quarter" idx="11"/>
          </p:nvPr>
        </p:nvSpPr>
        <p:spPr/>
        <p:txBody>
          <a:bodyPr/>
          <a:lstStyle/>
          <a:p>
            <a:r>
              <a:rPr lang="fr-FR" smtClean="0"/>
              <a:t>Formation des présidents de club</a:t>
            </a:r>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D057AB9D-7DAF-4932-8D90-97F45FB0A796}"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8B3BAFF-87A1-4E07-A4C8-33359FBD7338}" type="datetime1">
              <a:rPr lang="en-US" smtClean="0"/>
              <a:pPr/>
              <a:t>4/27/2018</a:t>
            </a:fld>
            <a:endParaRPr lang="en-US" dirty="0"/>
          </a:p>
        </p:txBody>
      </p:sp>
      <p:sp>
        <p:nvSpPr>
          <p:cNvPr id="3" name="Footer Placeholder 2"/>
          <p:cNvSpPr>
            <a:spLocks noGrp="1"/>
          </p:cNvSpPr>
          <p:nvPr>
            <p:ph type="ftr" sz="quarter" idx="11"/>
          </p:nvPr>
        </p:nvSpPr>
        <p:spPr/>
        <p:txBody>
          <a:bodyPr/>
          <a:lstStyle/>
          <a:p>
            <a:r>
              <a:rPr lang="fr-FR" smtClean="0"/>
              <a:t>Formation des présidents de club</a:t>
            </a:r>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057AB9D-7DAF-4932-8D90-97F45FB0A796}"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057AB9D-7DAF-4932-8D90-97F45FB0A796}" type="slidenum">
              <a:rPr lang="en-US" smtClean="0"/>
              <a:pPr/>
              <a:t>‹N°›</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339E5A49-8BFF-4693-8ADF-23F1DC15675C}" type="datetime1">
              <a:rPr lang="en-US" smtClean="0"/>
              <a:pPr/>
              <a:t>4/27/2018</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r>
              <a:rPr lang="fr-FR" smtClean="0"/>
              <a:t>Formation des présidents de club</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D057AB9D-7DAF-4932-8D90-97F45FB0A796}" type="slidenum">
              <a:rPr lang="en-US" smtClean="0"/>
              <a:pPr/>
              <a:t>‹N°›</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B5942295-C79E-4891-BA67-DCDA84698049}" type="datetime1">
              <a:rPr lang="en-US" smtClean="0"/>
              <a:pPr/>
              <a:t>4/27/2018</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r>
              <a:rPr lang="fr-FR" smtClean="0"/>
              <a:t>Formation des présidents de club</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2C283F9-8F5A-44BC-8AC4-6C18C6901CB2}" type="datetime1">
              <a:rPr lang="en-US" smtClean="0"/>
              <a:pPr/>
              <a:t>4/27/2018</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fr-FR" smtClean="0"/>
              <a:t>Formation des présidents de club</a:t>
            </a:r>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057AB9D-7DAF-4932-8D90-97F45FB0A796}" type="slidenum">
              <a:rPr lang="en-US" smtClean="0"/>
              <a:pPr/>
              <a:t>‹N°›</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xml"/><Relationship Id="rId7" Type="http://schemas.openxmlformats.org/officeDocument/2006/relationships/diagramQuickStyle" Target="../diagrams/quickStyle1.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diagramLayout" Target="../diagrams/layout1.xml"/><Relationship Id="rId11" Type="http://schemas.openxmlformats.org/officeDocument/2006/relationships/image" Target="../media/image5.png"/><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3.jpeg"/><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10.xml"/><Relationship Id="rId7" Type="http://schemas.openxmlformats.org/officeDocument/2006/relationships/diagramColors" Target="../diagrams/colors10.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diagramQuickStyle" Target="../diagrams/quickStyle10.xml"/><Relationship Id="rId11" Type="http://schemas.openxmlformats.org/officeDocument/2006/relationships/image" Target="../media/image7.png"/><Relationship Id="rId5" Type="http://schemas.openxmlformats.org/officeDocument/2006/relationships/diagramLayout" Target="../diagrams/layout10.xml"/><Relationship Id="rId10" Type="http://schemas.openxmlformats.org/officeDocument/2006/relationships/slide" Target="slide2.xml"/><Relationship Id="rId4" Type="http://schemas.openxmlformats.org/officeDocument/2006/relationships/diagramData" Target="../diagrams/data10.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11.xml"/><Relationship Id="rId7" Type="http://schemas.openxmlformats.org/officeDocument/2006/relationships/diagramColors" Target="../diagrams/colors11.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diagramQuickStyle" Target="../diagrams/quickStyle11.xml"/><Relationship Id="rId11" Type="http://schemas.openxmlformats.org/officeDocument/2006/relationships/image" Target="../media/image7.png"/><Relationship Id="rId5" Type="http://schemas.openxmlformats.org/officeDocument/2006/relationships/diagramLayout" Target="../diagrams/layout11.xml"/><Relationship Id="rId10" Type="http://schemas.openxmlformats.org/officeDocument/2006/relationships/slide" Target="slide2.xml"/><Relationship Id="rId4" Type="http://schemas.openxmlformats.org/officeDocument/2006/relationships/diagramData" Target="../diagrams/data11.xml"/><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12.xml"/><Relationship Id="rId7" Type="http://schemas.openxmlformats.org/officeDocument/2006/relationships/diagramColors" Target="../diagrams/colors12.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diagramQuickStyle" Target="../diagrams/quickStyle12.xml"/><Relationship Id="rId11" Type="http://schemas.openxmlformats.org/officeDocument/2006/relationships/image" Target="../media/image7.png"/><Relationship Id="rId5" Type="http://schemas.openxmlformats.org/officeDocument/2006/relationships/diagramLayout" Target="../diagrams/layout12.xml"/><Relationship Id="rId10" Type="http://schemas.openxmlformats.org/officeDocument/2006/relationships/slide" Target="slide2.xml"/><Relationship Id="rId4" Type="http://schemas.openxmlformats.org/officeDocument/2006/relationships/diagramData" Target="../diagrams/data12.xml"/><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13.xml"/><Relationship Id="rId7" Type="http://schemas.openxmlformats.org/officeDocument/2006/relationships/diagramColors" Target="../diagrams/colors13.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diagramQuickStyle" Target="../diagrams/quickStyle13.xml"/><Relationship Id="rId11" Type="http://schemas.openxmlformats.org/officeDocument/2006/relationships/image" Target="../media/image7.png"/><Relationship Id="rId5" Type="http://schemas.openxmlformats.org/officeDocument/2006/relationships/diagramLayout" Target="../diagrams/layout13.xml"/><Relationship Id="rId10" Type="http://schemas.openxmlformats.org/officeDocument/2006/relationships/slide" Target="slide2.xml"/><Relationship Id="rId4" Type="http://schemas.openxmlformats.org/officeDocument/2006/relationships/diagramData" Target="../diagrams/data13.xml"/><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14.xml"/><Relationship Id="rId7" Type="http://schemas.openxmlformats.org/officeDocument/2006/relationships/diagramColors" Target="../diagrams/colors14.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diagramQuickStyle" Target="../diagrams/quickStyle14.xml"/><Relationship Id="rId11" Type="http://schemas.openxmlformats.org/officeDocument/2006/relationships/image" Target="../media/image7.png"/><Relationship Id="rId5" Type="http://schemas.openxmlformats.org/officeDocument/2006/relationships/diagramLayout" Target="../diagrams/layout14.xml"/><Relationship Id="rId10" Type="http://schemas.openxmlformats.org/officeDocument/2006/relationships/slide" Target="slide2.xml"/><Relationship Id="rId4" Type="http://schemas.openxmlformats.org/officeDocument/2006/relationships/diagramData" Target="../diagrams/data14.xml"/><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15.xml"/><Relationship Id="rId7" Type="http://schemas.openxmlformats.org/officeDocument/2006/relationships/diagramColors" Target="../diagrams/colors15.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diagramQuickStyle" Target="../diagrams/quickStyle15.xml"/><Relationship Id="rId11" Type="http://schemas.openxmlformats.org/officeDocument/2006/relationships/image" Target="../media/image7.png"/><Relationship Id="rId5" Type="http://schemas.openxmlformats.org/officeDocument/2006/relationships/diagramLayout" Target="../diagrams/layout15.xml"/><Relationship Id="rId10" Type="http://schemas.openxmlformats.org/officeDocument/2006/relationships/slide" Target="slide2.xml"/><Relationship Id="rId4" Type="http://schemas.openxmlformats.org/officeDocument/2006/relationships/diagramData" Target="../diagrams/data15.xml"/><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6.xml"/><Relationship Id="rId13"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diagramLayout" Target="../diagrams/layout16.xml"/><Relationship Id="rId12" Type="http://schemas.openxmlformats.org/officeDocument/2006/relationships/slide" Target="slide6.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diagramData" Target="../diagrams/data16.xml"/><Relationship Id="rId11" Type="http://schemas.openxmlformats.org/officeDocument/2006/relationships/image" Target="../media/image5.png"/><Relationship Id="rId5" Type="http://schemas.openxmlformats.org/officeDocument/2006/relationships/image" Target="../media/image6.jpeg"/><Relationship Id="rId10" Type="http://schemas.microsoft.com/office/2007/relationships/diagramDrawing" Target="../diagrams/drawing16.xml"/><Relationship Id="rId4" Type="http://schemas.openxmlformats.org/officeDocument/2006/relationships/notesSlide" Target="../notesSlides/notesSlide16.xml"/><Relationship Id="rId9" Type="http://schemas.openxmlformats.org/officeDocument/2006/relationships/diagramColors" Target="../diagrams/colors16.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slideLayout" Target="../slideLayouts/slideLayout7.xml"/><Relationship Id="rId7" Type="http://schemas.openxmlformats.org/officeDocument/2006/relationships/diagramQuickStyle" Target="../diagrams/quickStyle17.xml"/><Relationship Id="rId12" Type="http://schemas.openxmlformats.org/officeDocument/2006/relationships/image" Target="../media/image7.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diagramLayout" Target="../diagrams/layout17.xml"/><Relationship Id="rId11" Type="http://schemas.openxmlformats.org/officeDocument/2006/relationships/slide" Target="slide2.xml"/><Relationship Id="rId5" Type="http://schemas.openxmlformats.org/officeDocument/2006/relationships/diagramData" Target="../diagrams/data17.xml"/><Relationship Id="rId10" Type="http://schemas.openxmlformats.org/officeDocument/2006/relationships/image" Target="../media/image5.png"/><Relationship Id="rId4" Type="http://schemas.openxmlformats.org/officeDocument/2006/relationships/notesSlide" Target="../notesSlides/notesSlide17.xml"/><Relationship Id="rId9" Type="http://schemas.microsoft.com/office/2007/relationships/diagramDrawing" Target="../diagrams/drawing17.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slideLayout" Target="../slideLayouts/slideLayout7.xml"/><Relationship Id="rId7" Type="http://schemas.openxmlformats.org/officeDocument/2006/relationships/diagramQuickStyle" Target="../diagrams/quickStyle18.xml"/><Relationship Id="rId12" Type="http://schemas.openxmlformats.org/officeDocument/2006/relationships/image" Target="../media/image7.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diagramLayout" Target="../diagrams/layout18.xml"/><Relationship Id="rId11" Type="http://schemas.openxmlformats.org/officeDocument/2006/relationships/slide" Target="slide2.xml"/><Relationship Id="rId5" Type="http://schemas.openxmlformats.org/officeDocument/2006/relationships/diagramData" Target="../diagrams/data18.xml"/><Relationship Id="rId10" Type="http://schemas.openxmlformats.org/officeDocument/2006/relationships/image" Target="../media/image5.png"/><Relationship Id="rId4" Type="http://schemas.openxmlformats.org/officeDocument/2006/relationships/notesSlide" Target="../notesSlides/notesSlide18.xml"/><Relationship Id="rId9" Type="http://schemas.microsoft.com/office/2007/relationships/diagramDrawing" Target="../diagrams/drawing18.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9.xml"/><Relationship Id="rId13" Type="http://schemas.openxmlformats.org/officeDocument/2006/relationships/slide" Target="slide2.xml"/><Relationship Id="rId3" Type="http://schemas.openxmlformats.org/officeDocument/2006/relationships/slideLayout" Target="../slideLayouts/slideLayout7.xml"/><Relationship Id="rId7" Type="http://schemas.openxmlformats.org/officeDocument/2006/relationships/diagramQuickStyle" Target="../diagrams/quickStyle19.xml"/><Relationship Id="rId12"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diagramLayout" Target="../diagrams/layout19.xml"/><Relationship Id="rId11" Type="http://schemas.microsoft.com/office/2007/relationships/hdphoto" Target="../media/hdphoto1.wdp"/><Relationship Id="rId5" Type="http://schemas.openxmlformats.org/officeDocument/2006/relationships/diagramData" Target="../diagrams/data19.xml"/><Relationship Id="rId10" Type="http://schemas.openxmlformats.org/officeDocument/2006/relationships/image" Target="../media/image8.png"/><Relationship Id="rId4" Type="http://schemas.openxmlformats.org/officeDocument/2006/relationships/notesSlide" Target="../notesSlides/notesSlide19.xml"/><Relationship Id="rId9" Type="http://schemas.microsoft.com/office/2007/relationships/diagramDrawing" Target="../diagrams/drawing19.xml"/><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xml"/><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slideLayout" Target="../slideLayouts/slideLayout7.xml"/><Relationship Id="rId7" Type="http://schemas.openxmlformats.org/officeDocument/2006/relationships/diagramQuickStyle" Target="../diagrams/quickStyle20.xml"/><Relationship Id="rId12" Type="http://schemas.openxmlformats.org/officeDocument/2006/relationships/image" Target="../media/image7.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diagramLayout" Target="../diagrams/layout20.xml"/><Relationship Id="rId11" Type="http://schemas.openxmlformats.org/officeDocument/2006/relationships/slide" Target="slide2.xml"/><Relationship Id="rId5" Type="http://schemas.openxmlformats.org/officeDocument/2006/relationships/diagramData" Target="../diagrams/data20.xml"/><Relationship Id="rId10" Type="http://schemas.openxmlformats.org/officeDocument/2006/relationships/image" Target="../media/image5.png"/><Relationship Id="rId4" Type="http://schemas.openxmlformats.org/officeDocument/2006/relationships/notesSlide" Target="../notesSlides/notesSlide20.xml"/><Relationship Id="rId9" Type="http://schemas.microsoft.com/office/2007/relationships/diagramDrawing" Target="../diagrams/drawing20.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21.xml"/><Relationship Id="rId13"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diagramLayout" Target="../diagrams/layout21.xml"/><Relationship Id="rId12" Type="http://schemas.openxmlformats.org/officeDocument/2006/relationships/slide" Target="slide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diagramData" Target="../diagrams/data21.xml"/><Relationship Id="rId11" Type="http://schemas.openxmlformats.org/officeDocument/2006/relationships/image" Target="../media/image5.png"/><Relationship Id="rId5" Type="http://schemas.openxmlformats.org/officeDocument/2006/relationships/image" Target="../media/image6.jpeg"/><Relationship Id="rId10" Type="http://schemas.microsoft.com/office/2007/relationships/diagramDrawing" Target="../diagrams/drawing21.xml"/><Relationship Id="rId4" Type="http://schemas.openxmlformats.org/officeDocument/2006/relationships/notesSlide" Target="../notesSlides/notesSlide21.xml"/><Relationship Id="rId9" Type="http://schemas.openxmlformats.org/officeDocument/2006/relationships/diagramColors" Target="../diagrams/colors21.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22.xml"/><Relationship Id="rId3" Type="http://schemas.openxmlformats.org/officeDocument/2006/relationships/notesSlide" Target="../notesSlides/notesSlide22.xml"/><Relationship Id="rId7" Type="http://schemas.openxmlformats.org/officeDocument/2006/relationships/diagramQuickStyle" Target="../diagrams/quickStyle22.xml"/><Relationship Id="rId12"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diagramLayout" Target="../diagrams/layout22.xml"/><Relationship Id="rId11" Type="http://schemas.openxmlformats.org/officeDocument/2006/relationships/slide" Target="slide2.xml"/><Relationship Id="rId5" Type="http://schemas.openxmlformats.org/officeDocument/2006/relationships/diagramData" Target="../diagrams/data22.xml"/><Relationship Id="rId10" Type="http://schemas.openxmlformats.org/officeDocument/2006/relationships/image" Target="../media/image5.png"/><Relationship Id="rId4" Type="http://schemas.openxmlformats.org/officeDocument/2006/relationships/image" Target="../media/image9.jpeg"/><Relationship Id="rId9" Type="http://schemas.microsoft.com/office/2007/relationships/diagramDrawing" Target="../diagrams/drawing22.xml"/></Relationships>
</file>

<file path=ppt/slides/_rels/slide23.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notesSlide" Target="../notesSlides/notesSlide23.xml"/><Relationship Id="rId7" Type="http://schemas.openxmlformats.org/officeDocument/2006/relationships/diagramColors" Target="../diagrams/colors23.xml"/><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diagramQuickStyle" Target="../diagrams/quickStyle23.xml"/><Relationship Id="rId11" Type="http://schemas.openxmlformats.org/officeDocument/2006/relationships/image" Target="../media/image7.png"/><Relationship Id="rId5" Type="http://schemas.openxmlformats.org/officeDocument/2006/relationships/diagramLayout" Target="../diagrams/layout23.xml"/><Relationship Id="rId10" Type="http://schemas.openxmlformats.org/officeDocument/2006/relationships/slide" Target="slide2.xml"/><Relationship Id="rId4" Type="http://schemas.openxmlformats.org/officeDocument/2006/relationships/diagramData" Target="../diagrams/data23.xml"/><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notesSlide" Target="../notesSlides/notesSlide24.xml"/><Relationship Id="rId7" Type="http://schemas.openxmlformats.org/officeDocument/2006/relationships/diagramColors" Target="../diagrams/colors24.xml"/><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diagramQuickStyle" Target="../diagrams/quickStyle24.xml"/><Relationship Id="rId11" Type="http://schemas.openxmlformats.org/officeDocument/2006/relationships/image" Target="../media/image7.png"/><Relationship Id="rId5" Type="http://schemas.openxmlformats.org/officeDocument/2006/relationships/diagramLayout" Target="../diagrams/layout24.xml"/><Relationship Id="rId10" Type="http://schemas.openxmlformats.org/officeDocument/2006/relationships/slide" Target="slide2.xml"/><Relationship Id="rId4" Type="http://schemas.openxmlformats.org/officeDocument/2006/relationships/diagramData" Target="../diagrams/data24.xml"/><Relationship Id="rId9"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notesSlide" Target="../notesSlides/notesSlide25.xml"/><Relationship Id="rId7" Type="http://schemas.openxmlformats.org/officeDocument/2006/relationships/diagramColors" Target="../diagrams/colors25.xml"/><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diagramQuickStyle" Target="../diagrams/quickStyle25.xml"/><Relationship Id="rId11" Type="http://schemas.openxmlformats.org/officeDocument/2006/relationships/image" Target="../media/image7.png"/><Relationship Id="rId5" Type="http://schemas.openxmlformats.org/officeDocument/2006/relationships/diagramLayout" Target="../diagrams/layout25.xml"/><Relationship Id="rId10" Type="http://schemas.openxmlformats.org/officeDocument/2006/relationships/slide" Target="slide2.xml"/><Relationship Id="rId4" Type="http://schemas.openxmlformats.org/officeDocument/2006/relationships/diagramData" Target="../diagrams/data25.xml"/><Relationship Id="rId9"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notesSlide" Target="../notesSlides/notesSlide26.xml"/><Relationship Id="rId7" Type="http://schemas.openxmlformats.org/officeDocument/2006/relationships/diagramColors" Target="../diagrams/colors26.xml"/><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diagramQuickStyle" Target="../diagrams/quickStyle26.xml"/><Relationship Id="rId11" Type="http://schemas.openxmlformats.org/officeDocument/2006/relationships/image" Target="../media/image7.png"/><Relationship Id="rId5" Type="http://schemas.openxmlformats.org/officeDocument/2006/relationships/diagramLayout" Target="../diagrams/layout26.xml"/><Relationship Id="rId10" Type="http://schemas.openxmlformats.org/officeDocument/2006/relationships/slide" Target="slide2.xml"/><Relationship Id="rId4" Type="http://schemas.openxmlformats.org/officeDocument/2006/relationships/diagramData" Target="../diagrams/data26.xml"/><Relationship Id="rId9"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27.xml"/><Relationship Id="rId13" Type="http://schemas.openxmlformats.org/officeDocument/2006/relationships/image" Target="../media/image7.png"/><Relationship Id="rId3" Type="http://schemas.openxmlformats.org/officeDocument/2006/relationships/notesSlide" Target="../notesSlides/notesSlide27.xml"/><Relationship Id="rId7" Type="http://schemas.openxmlformats.org/officeDocument/2006/relationships/diagramLayout" Target="../diagrams/layout27.xml"/><Relationship Id="rId12"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diagramData" Target="../diagrams/data27.xml"/><Relationship Id="rId11" Type="http://schemas.openxmlformats.org/officeDocument/2006/relationships/image" Target="../media/image5.png"/><Relationship Id="rId5" Type="http://schemas.microsoft.com/office/2007/relationships/hdphoto" Target="../media/hdphoto2.wdp"/><Relationship Id="rId10" Type="http://schemas.microsoft.com/office/2007/relationships/diagramDrawing" Target="../diagrams/drawing27.xml"/><Relationship Id="rId4" Type="http://schemas.openxmlformats.org/officeDocument/2006/relationships/image" Target="../media/image10.png"/><Relationship Id="rId9" Type="http://schemas.openxmlformats.org/officeDocument/2006/relationships/diagramColors" Target="../diagrams/colors27.xml"/></Relationships>
</file>

<file path=ppt/slides/_rels/slide28.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notesSlide" Target="../notesSlides/notesSlide28.xml"/><Relationship Id="rId7" Type="http://schemas.openxmlformats.org/officeDocument/2006/relationships/diagramColors" Target="../diagrams/colors28.xml"/><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diagramQuickStyle" Target="../diagrams/quickStyle28.xml"/><Relationship Id="rId11" Type="http://schemas.openxmlformats.org/officeDocument/2006/relationships/image" Target="../media/image7.png"/><Relationship Id="rId5" Type="http://schemas.openxmlformats.org/officeDocument/2006/relationships/diagramLayout" Target="../diagrams/layout28.xml"/><Relationship Id="rId10" Type="http://schemas.openxmlformats.org/officeDocument/2006/relationships/slide" Target="slide7.xml"/><Relationship Id="rId4" Type="http://schemas.openxmlformats.org/officeDocument/2006/relationships/diagramData" Target="../diagrams/data28.xml"/><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microsoft.com/office/2007/relationships/diagramDrawing" Target="../diagrams/drawing29.xml"/><Relationship Id="rId13" Type="http://schemas.microsoft.com/office/2007/relationships/diagramDrawing" Target="../diagrams/drawing30.xml"/><Relationship Id="rId18" Type="http://schemas.microsoft.com/office/2007/relationships/diagramDrawing" Target="../diagrams/drawing31.xml"/><Relationship Id="rId3" Type="http://schemas.openxmlformats.org/officeDocument/2006/relationships/notesSlide" Target="../notesSlides/notesSlide29.xml"/><Relationship Id="rId21" Type="http://schemas.openxmlformats.org/officeDocument/2006/relationships/image" Target="../media/image7.png"/><Relationship Id="rId7" Type="http://schemas.openxmlformats.org/officeDocument/2006/relationships/diagramColors" Target="../diagrams/colors29.xml"/><Relationship Id="rId12" Type="http://schemas.openxmlformats.org/officeDocument/2006/relationships/diagramColors" Target="../diagrams/colors30.xml"/><Relationship Id="rId17" Type="http://schemas.openxmlformats.org/officeDocument/2006/relationships/diagramColors" Target="../diagrams/colors31.xml"/><Relationship Id="rId2" Type="http://schemas.openxmlformats.org/officeDocument/2006/relationships/slideLayout" Target="../slideLayouts/slideLayout7.xml"/><Relationship Id="rId16" Type="http://schemas.openxmlformats.org/officeDocument/2006/relationships/diagramQuickStyle" Target="../diagrams/quickStyle31.xml"/><Relationship Id="rId20" Type="http://schemas.openxmlformats.org/officeDocument/2006/relationships/slide" Target="slide2.xml"/><Relationship Id="rId1" Type="http://schemas.openxmlformats.org/officeDocument/2006/relationships/tags" Target="../tags/tag37.xml"/><Relationship Id="rId6" Type="http://schemas.openxmlformats.org/officeDocument/2006/relationships/diagramQuickStyle" Target="../diagrams/quickStyle29.xml"/><Relationship Id="rId11" Type="http://schemas.openxmlformats.org/officeDocument/2006/relationships/diagramQuickStyle" Target="../diagrams/quickStyle30.xml"/><Relationship Id="rId5" Type="http://schemas.openxmlformats.org/officeDocument/2006/relationships/diagramLayout" Target="../diagrams/layout29.xml"/><Relationship Id="rId15" Type="http://schemas.openxmlformats.org/officeDocument/2006/relationships/diagramLayout" Target="../diagrams/layout31.xml"/><Relationship Id="rId10" Type="http://schemas.openxmlformats.org/officeDocument/2006/relationships/diagramLayout" Target="../diagrams/layout30.xml"/><Relationship Id="rId19" Type="http://schemas.openxmlformats.org/officeDocument/2006/relationships/image" Target="../media/image5.png"/><Relationship Id="rId4" Type="http://schemas.openxmlformats.org/officeDocument/2006/relationships/diagramData" Target="../diagrams/data29.xml"/><Relationship Id="rId9" Type="http://schemas.openxmlformats.org/officeDocument/2006/relationships/diagramData" Target="../diagrams/data30.xml"/><Relationship Id="rId14" Type="http://schemas.openxmlformats.org/officeDocument/2006/relationships/diagramData" Target="../diagrams/data31.xml"/></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5.png"/><Relationship Id="rId3" Type="http://schemas.openxmlformats.org/officeDocument/2006/relationships/notesSlide" Target="../notesSlides/notesSlide3.xml"/><Relationship Id="rId7" Type="http://schemas.openxmlformats.org/officeDocument/2006/relationships/diagramColors" Target="../diagrams/colors3.xml"/><Relationship Id="rId12" Type="http://schemas.openxmlformats.org/officeDocument/2006/relationships/slide" Target="slide52.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diagramQuickStyle" Target="../diagrams/quickStyle3.xml"/><Relationship Id="rId11" Type="http://schemas.openxmlformats.org/officeDocument/2006/relationships/slide" Target="slide45.xml"/><Relationship Id="rId5" Type="http://schemas.openxmlformats.org/officeDocument/2006/relationships/diagramLayout" Target="../diagrams/layout3.xml"/><Relationship Id="rId10" Type="http://schemas.openxmlformats.org/officeDocument/2006/relationships/slide" Target="slide22.xml"/><Relationship Id="rId4" Type="http://schemas.openxmlformats.org/officeDocument/2006/relationships/diagramData" Target="../diagrams/data3.xml"/><Relationship Id="rId9" Type="http://schemas.openxmlformats.org/officeDocument/2006/relationships/slide" Target="slide2.xml"/></Relationships>
</file>

<file path=ppt/slides/_rels/slide30.xml.rels><?xml version="1.0" encoding="UTF-8" standalone="yes"?>
<Relationships xmlns="http://schemas.openxmlformats.org/package/2006/relationships"><Relationship Id="rId8" Type="http://schemas.microsoft.com/office/2007/relationships/diagramDrawing" Target="../diagrams/drawing32.xml"/><Relationship Id="rId13" Type="http://schemas.microsoft.com/office/2007/relationships/diagramDrawing" Target="../diagrams/drawing33.xml"/><Relationship Id="rId18" Type="http://schemas.microsoft.com/office/2007/relationships/diagramDrawing" Target="../diagrams/drawing34.xml"/><Relationship Id="rId3" Type="http://schemas.openxmlformats.org/officeDocument/2006/relationships/notesSlide" Target="../notesSlides/notesSlide30.xml"/><Relationship Id="rId21" Type="http://schemas.openxmlformats.org/officeDocument/2006/relationships/image" Target="../media/image7.png"/><Relationship Id="rId7" Type="http://schemas.openxmlformats.org/officeDocument/2006/relationships/diagramColors" Target="../diagrams/colors32.xml"/><Relationship Id="rId12" Type="http://schemas.openxmlformats.org/officeDocument/2006/relationships/diagramColors" Target="../diagrams/colors33.xml"/><Relationship Id="rId17" Type="http://schemas.openxmlformats.org/officeDocument/2006/relationships/diagramColors" Target="../diagrams/colors34.xml"/><Relationship Id="rId2" Type="http://schemas.openxmlformats.org/officeDocument/2006/relationships/slideLayout" Target="../slideLayouts/slideLayout7.xml"/><Relationship Id="rId16" Type="http://schemas.openxmlformats.org/officeDocument/2006/relationships/diagramQuickStyle" Target="../diagrams/quickStyle34.xml"/><Relationship Id="rId20" Type="http://schemas.openxmlformats.org/officeDocument/2006/relationships/slide" Target="slide2.xml"/><Relationship Id="rId1" Type="http://schemas.openxmlformats.org/officeDocument/2006/relationships/tags" Target="../tags/tag38.xml"/><Relationship Id="rId6" Type="http://schemas.openxmlformats.org/officeDocument/2006/relationships/diagramQuickStyle" Target="../diagrams/quickStyle32.xml"/><Relationship Id="rId11" Type="http://schemas.openxmlformats.org/officeDocument/2006/relationships/diagramQuickStyle" Target="../diagrams/quickStyle33.xml"/><Relationship Id="rId5" Type="http://schemas.openxmlformats.org/officeDocument/2006/relationships/diagramLayout" Target="../diagrams/layout32.xml"/><Relationship Id="rId15" Type="http://schemas.openxmlformats.org/officeDocument/2006/relationships/diagramLayout" Target="../diagrams/layout34.xml"/><Relationship Id="rId10" Type="http://schemas.openxmlformats.org/officeDocument/2006/relationships/diagramLayout" Target="../diagrams/layout33.xml"/><Relationship Id="rId19" Type="http://schemas.openxmlformats.org/officeDocument/2006/relationships/image" Target="../media/image5.png"/><Relationship Id="rId4" Type="http://schemas.openxmlformats.org/officeDocument/2006/relationships/diagramData" Target="../diagrams/data32.xml"/><Relationship Id="rId9" Type="http://schemas.openxmlformats.org/officeDocument/2006/relationships/diagramData" Target="../diagrams/data33.xml"/><Relationship Id="rId14" Type="http://schemas.openxmlformats.org/officeDocument/2006/relationships/diagramData" Target="../diagrams/data34.xml"/></Relationships>
</file>

<file path=ppt/slides/_rels/slide31.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notesSlide" Target="../notesSlides/notesSlide31.xml"/><Relationship Id="rId7" Type="http://schemas.openxmlformats.org/officeDocument/2006/relationships/diagramColors" Target="../diagrams/colors35.xml"/><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diagramQuickStyle" Target="../diagrams/quickStyle35.xml"/><Relationship Id="rId11" Type="http://schemas.openxmlformats.org/officeDocument/2006/relationships/image" Target="../media/image7.png"/><Relationship Id="rId5" Type="http://schemas.openxmlformats.org/officeDocument/2006/relationships/diagramLayout" Target="../diagrams/layout35.xml"/><Relationship Id="rId10" Type="http://schemas.openxmlformats.org/officeDocument/2006/relationships/slide" Target="slide2.xml"/><Relationship Id="rId4" Type="http://schemas.openxmlformats.org/officeDocument/2006/relationships/diagramData" Target="../diagrams/data35.xml"/><Relationship Id="rId9"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notesSlide" Target="../notesSlides/notesSlide32.xml"/><Relationship Id="rId7" Type="http://schemas.openxmlformats.org/officeDocument/2006/relationships/diagramColors" Target="../diagrams/colors36.xml"/><Relationship Id="rId2" Type="http://schemas.openxmlformats.org/officeDocument/2006/relationships/slideLayout" Target="../slideLayouts/slideLayout7.xml"/><Relationship Id="rId1" Type="http://schemas.openxmlformats.org/officeDocument/2006/relationships/tags" Target="../tags/tag40.xml"/><Relationship Id="rId6" Type="http://schemas.openxmlformats.org/officeDocument/2006/relationships/diagramQuickStyle" Target="../diagrams/quickStyle36.xml"/><Relationship Id="rId11" Type="http://schemas.openxmlformats.org/officeDocument/2006/relationships/image" Target="../media/image7.png"/><Relationship Id="rId5" Type="http://schemas.openxmlformats.org/officeDocument/2006/relationships/diagramLayout" Target="../diagrams/layout36.xml"/><Relationship Id="rId10" Type="http://schemas.openxmlformats.org/officeDocument/2006/relationships/slide" Target="slide2.xml"/><Relationship Id="rId4" Type="http://schemas.openxmlformats.org/officeDocument/2006/relationships/diagramData" Target="../diagrams/data36.xml"/><Relationship Id="rId9"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microsoft.com/office/2007/relationships/diagramDrawing" Target="../diagrams/drawing37.xml"/><Relationship Id="rId3" Type="http://schemas.openxmlformats.org/officeDocument/2006/relationships/notesSlide" Target="../notesSlides/notesSlide33.xml"/><Relationship Id="rId7" Type="http://schemas.openxmlformats.org/officeDocument/2006/relationships/diagramColors" Target="../diagrams/colors37.xml"/><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diagramQuickStyle" Target="../diagrams/quickStyle37.xml"/><Relationship Id="rId11" Type="http://schemas.openxmlformats.org/officeDocument/2006/relationships/image" Target="../media/image7.png"/><Relationship Id="rId5" Type="http://schemas.openxmlformats.org/officeDocument/2006/relationships/diagramLayout" Target="../diagrams/layout37.xml"/><Relationship Id="rId10" Type="http://schemas.openxmlformats.org/officeDocument/2006/relationships/slide" Target="slide2.xml"/><Relationship Id="rId4" Type="http://schemas.openxmlformats.org/officeDocument/2006/relationships/diagramData" Target="../diagrams/data37.xml"/><Relationship Id="rId9"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microsoft.com/office/2007/relationships/diagramDrawing" Target="../diagrams/drawing38.xml"/><Relationship Id="rId3" Type="http://schemas.openxmlformats.org/officeDocument/2006/relationships/notesSlide" Target="../notesSlides/notesSlide34.xml"/><Relationship Id="rId7" Type="http://schemas.openxmlformats.org/officeDocument/2006/relationships/diagramColors" Target="../diagrams/colors38.xml"/><Relationship Id="rId2" Type="http://schemas.openxmlformats.org/officeDocument/2006/relationships/slideLayout" Target="../slideLayouts/slideLayout7.xml"/><Relationship Id="rId1" Type="http://schemas.openxmlformats.org/officeDocument/2006/relationships/tags" Target="../tags/tag42.xml"/><Relationship Id="rId6" Type="http://schemas.openxmlformats.org/officeDocument/2006/relationships/diagramQuickStyle" Target="../diagrams/quickStyle38.xml"/><Relationship Id="rId11" Type="http://schemas.openxmlformats.org/officeDocument/2006/relationships/image" Target="../media/image7.png"/><Relationship Id="rId5" Type="http://schemas.openxmlformats.org/officeDocument/2006/relationships/diagramLayout" Target="../diagrams/layout38.xml"/><Relationship Id="rId10" Type="http://schemas.openxmlformats.org/officeDocument/2006/relationships/slide" Target="slide2.xml"/><Relationship Id="rId4" Type="http://schemas.openxmlformats.org/officeDocument/2006/relationships/diagramData" Target="../diagrams/data38.xml"/><Relationship Id="rId9"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microsoft.com/office/2007/relationships/diagramDrawing" Target="../diagrams/drawing39.xml"/><Relationship Id="rId3" Type="http://schemas.openxmlformats.org/officeDocument/2006/relationships/notesSlide" Target="../notesSlides/notesSlide35.xml"/><Relationship Id="rId7" Type="http://schemas.openxmlformats.org/officeDocument/2006/relationships/diagramColors" Target="../diagrams/colors39.xml"/><Relationship Id="rId2" Type="http://schemas.openxmlformats.org/officeDocument/2006/relationships/slideLayout" Target="../slideLayouts/slideLayout7.xml"/><Relationship Id="rId1" Type="http://schemas.openxmlformats.org/officeDocument/2006/relationships/tags" Target="../tags/tag43.xml"/><Relationship Id="rId6" Type="http://schemas.openxmlformats.org/officeDocument/2006/relationships/diagramQuickStyle" Target="../diagrams/quickStyle39.xml"/><Relationship Id="rId11" Type="http://schemas.openxmlformats.org/officeDocument/2006/relationships/image" Target="../media/image7.png"/><Relationship Id="rId5" Type="http://schemas.openxmlformats.org/officeDocument/2006/relationships/diagramLayout" Target="../diagrams/layout39.xml"/><Relationship Id="rId10" Type="http://schemas.openxmlformats.org/officeDocument/2006/relationships/slide" Target="slide2.xml"/><Relationship Id="rId4" Type="http://schemas.openxmlformats.org/officeDocument/2006/relationships/diagramData" Target="../diagrams/data39.xml"/><Relationship Id="rId9"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microsoft.com/office/2007/relationships/diagramDrawing" Target="../diagrams/drawing40.xml"/><Relationship Id="rId3" Type="http://schemas.openxmlformats.org/officeDocument/2006/relationships/notesSlide" Target="../notesSlides/notesSlide36.xml"/><Relationship Id="rId7" Type="http://schemas.openxmlformats.org/officeDocument/2006/relationships/diagramColors" Target="../diagrams/colors40.xml"/><Relationship Id="rId2" Type="http://schemas.openxmlformats.org/officeDocument/2006/relationships/slideLayout" Target="../slideLayouts/slideLayout7.xml"/><Relationship Id="rId1" Type="http://schemas.openxmlformats.org/officeDocument/2006/relationships/tags" Target="../tags/tag44.xml"/><Relationship Id="rId6" Type="http://schemas.openxmlformats.org/officeDocument/2006/relationships/diagramQuickStyle" Target="../diagrams/quickStyle40.xml"/><Relationship Id="rId11" Type="http://schemas.openxmlformats.org/officeDocument/2006/relationships/image" Target="../media/image7.png"/><Relationship Id="rId5" Type="http://schemas.openxmlformats.org/officeDocument/2006/relationships/diagramLayout" Target="../diagrams/layout40.xml"/><Relationship Id="rId10" Type="http://schemas.openxmlformats.org/officeDocument/2006/relationships/slide" Target="slide2.xml"/><Relationship Id="rId4" Type="http://schemas.openxmlformats.org/officeDocument/2006/relationships/diagramData" Target="../diagrams/data40.xml"/><Relationship Id="rId9"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microsoft.com/office/2007/relationships/diagramDrawing" Target="../diagrams/drawing41.xml"/><Relationship Id="rId3" Type="http://schemas.openxmlformats.org/officeDocument/2006/relationships/notesSlide" Target="../notesSlides/notesSlide37.xml"/><Relationship Id="rId7" Type="http://schemas.openxmlformats.org/officeDocument/2006/relationships/diagramColors" Target="../diagrams/colors41.xml"/><Relationship Id="rId2" Type="http://schemas.openxmlformats.org/officeDocument/2006/relationships/slideLayout" Target="../slideLayouts/slideLayout7.xml"/><Relationship Id="rId1" Type="http://schemas.openxmlformats.org/officeDocument/2006/relationships/tags" Target="../tags/tag45.xml"/><Relationship Id="rId6" Type="http://schemas.openxmlformats.org/officeDocument/2006/relationships/diagramQuickStyle" Target="../diagrams/quickStyle41.xml"/><Relationship Id="rId11" Type="http://schemas.openxmlformats.org/officeDocument/2006/relationships/image" Target="../media/image7.png"/><Relationship Id="rId5" Type="http://schemas.openxmlformats.org/officeDocument/2006/relationships/diagramLayout" Target="../diagrams/layout41.xml"/><Relationship Id="rId10" Type="http://schemas.openxmlformats.org/officeDocument/2006/relationships/slide" Target="slide2.xml"/><Relationship Id="rId4" Type="http://schemas.openxmlformats.org/officeDocument/2006/relationships/diagramData" Target="../diagrams/data41.xml"/><Relationship Id="rId9"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microsoft.com/office/2007/relationships/diagramDrawing" Target="../diagrams/drawing42.xml"/><Relationship Id="rId3" Type="http://schemas.openxmlformats.org/officeDocument/2006/relationships/notesSlide" Target="../notesSlides/notesSlide38.xml"/><Relationship Id="rId7" Type="http://schemas.openxmlformats.org/officeDocument/2006/relationships/diagramColors" Target="../diagrams/colors42.xml"/><Relationship Id="rId2" Type="http://schemas.openxmlformats.org/officeDocument/2006/relationships/slideLayout" Target="../slideLayouts/slideLayout7.xml"/><Relationship Id="rId1" Type="http://schemas.openxmlformats.org/officeDocument/2006/relationships/tags" Target="../tags/tag46.xml"/><Relationship Id="rId6" Type="http://schemas.openxmlformats.org/officeDocument/2006/relationships/diagramQuickStyle" Target="../diagrams/quickStyle42.xml"/><Relationship Id="rId11" Type="http://schemas.openxmlformats.org/officeDocument/2006/relationships/image" Target="../media/image7.png"/><Relationship Id="rId5" Type="http://schemas.openxmlformats.org/officeDocument/2006/relationships/diagramLayout" Target="../diagrams/layout42.xml"/><Relationship Id="rId10" Type="http://schemas.openxmlformats.org/officeDocument/2006/relationships/slide" Target="slide2.xml"/><Relationship Id="rId4" Type="http://schemas.openxmlformats.org/officeDocument/2006/relationships/diagramData" Target="../diagrams/data42.xml"/><Relationship Id="rId9" Type="http://schemas.openxmlformats.org/officeDocument/2006/relationships/image" Target="../media/image5.png"/></Relationships>
</file>

<file path=ppt/slides/_rels/slide39.xml.rels><?xml version="1.0" encoding="UTF-8" standalone="yes"?>
<Relationships xmlns="http://schemas.openxmlformats.org/package/2006/relationships"><Relationship Id="rId8" Type="http://schemas.microsoft.com/office/2007/relationships/diagramDrawing" Target="../diagrams/drawing43.xml"/><Relationship Id="rId13" Type="http://schemas.openxmlformats.org/officeDocument/2006/relationships/image" Target="../media/image7.png"/><Relationship Id="rId3" Type="http://schemas.openxmlformats.org/officeDocument/2006/relationships/notesSlide" Target="../notesSlides/notesSlide39.xml"/><Relationship Id="rId7" Type="http://schemas.openxmlformats.org/officeDocument/2006/relationships/diagramColors" Target="../diagrams/colors43.xml"/><Relationship Id="rId12"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tags" Target="../tags/tag47.xml"/><Relationship Id="rId6" Type="http://schemas.openxmlformats.org/officeDocument/2006/relationships/diagramQuickStyle" Target="../diagrams/quickStyle43.xml"/><Relationship Id="rId11" Type="http://schemas.openxmlformats.org/officeDocument/2006/relationships/image" Target="../media/image5.png"/><Relationship Id="rId5" Type="http://schemas.openxmlformats.org/officeDocument/2006/relationships/diagramLayout" Target="../diagrams/layout43.xml"/><Relationship Id="rId10" Type="http://schemas.openxmlformats.org/officeDocument/2006/relationships/image" Target="../media/image11.jpeg"/><Relationship Id="rId4" Type="http://schemas.openxmlformats.org/officeDocument/2006/relationships/diagramData" Target="../diagrams/data43.xml"/><Relationship Id="rId9" Type="http://schemas.openxmlformats.org/officeDocument/2006/relationships/hyperlink" Target="http://www.lionsclubs.org/FR/member-center/resources/publications/resources-pub-legal.php" TargetMode="Externa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notesSlide" Target="../notesSlides/notesSlide4.xml"/><Relationship Id="rId7" Type="http://schemas.openxmlformats.org/officeDocument/2006/relationships/diagramQuickStyle" Target="../diagrams/quickStyle4.xml"/><Relationship Id="rId12"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diagramLayout" Target="../diagrams/layout4.xml"/><Relationship Id="rId11" Type="http://schemas.openxmlformats.org/officeDocument/2006/relationships/slide" Target="slide6.xml"/><Relationship Id="rId5" Type="http://schemas.openxmlformats.org/officeDocument/2006/relationships/diagramData" Target="../diagrams/data4.xml"/><Relationship Id="rId10" Type="http://schemas.openxmlformats.org/officeDocument/2006/relationships/image" Target="../media/image5.png"/><Relationship Id="rId4" Type="http://schemas.openxmlformats.org/officeDocument/2006/relationships/image" Target="../media/image6.jpeg"/><Relationship Id="rId9" Type="http://schemas.microsoft.com/office/2007/relationships/diagramDrawing" Target="../diagrams/drawing4.xml"/></Relationships>
</file>

<file path=ppt/slides/_rels/slide40.xml.rels><?xml version="1.0" encoding="UTF-8" standalone="yes"?>
<Relationships xmlns="http://schemas.openxmlformats.org/package/2006/relationships"><Relationship Id="rId8" Type="http://schemas.microsoft.com/office/2007/relationships/diagramDrawing" Target="../diagrams/drawing44.xml"/><Relationship Id="rId3" Type="http://schemas.openxmlformats.org/officeDocument/2006/relationships/notesSlide" Target="../notesSlides/notesSlide40.xml"/><Relationship Id="rId7" Type="http://schemas.openxmlformats.org/officeDocument/2006/relationships/diagramColors" Target="../diagrams/colors44.xml"/><Relationship Id="rId2" Type="http://schemas.openxmlformats.org/officeDocument/2006/relationships/slideLayout" Target="../slideLayouts/slideLayout7.xml"/><Relationship Id="rId1" Type="http://schemas.openxmlformats.org/officeDocument/2006/relationships/tags" Target="../tags/tag48.xml"/><Relationship Id="rId6" Type="http://schemas.openxmlformats.org/officeDocument/2006/relationships/diagramQuickStyle" Target="../diagrams/quickStyle44.xml"/><Relationship Id="rId11" Type="http://schemas.openxmlformats.org/officeDocument/2006/relationships/image" Target="../media/image7.png"/><Relationship Id="rId5" Type="http://schemas.openxmlformats.org/officeDocument/2006/relationships/diagramLayout" Target="../diagrams/layout44.xml"/><Relationship Id="rId10" Type="http://schemas.openxmlformats.org/officeDocument/2006/relationships/slide" Target="slide2.xml"/><Relationship Id="rId4" Type="http://schemas.openxmlformats.org/officeDocument/2006/relationships/diagramData" Target="../diagrams/data44.xml"/><Relationship Id="rId9" Type="http://schemas.openxmlformats.org/officeDocument/2006/relationships/image" Target="../media/image5.png"/></Relationships>
</file>

<file path=ppt/slides/_rels/slide41.xml.rels><?xml version="1.0" encoding="UTF-8" standalone="yes"?>
<Relationships xmlns="http://schemas.openxmlformats.org/package/2006/relationships"><Relationship Id="rId8" Type="http://schemas.microsoft.com/office/2007/relationships/diagramDrawing" Target="../diagrams/drawing45.xml"/><Relationship Id="rId3" Type="http://schemas.openxmlformats.org/officeDocument/2006/relationships/notesSlide" Target="../notesSlides/notesSlide41.xml"/><Relationship Id="rId7" Type="http://schemas.openxmlformats.org/officeDocument/2006/relationships/diagramColors" Target="../diagrams/colors45.xml"/><Relationship Id="rId2" Type="http://schemas.openxmlformats.org/officeDocument/2006/relationships/slideLayout" Target="../slideLayouts/slideLayout7.xml"/><Relationship Id="rId1" Type="http://schemas.openxmlformats.org/officeDocument/2006/relationships/tags" Target="../tags/tag49.xml"/><Relationship Id="rId6" Type="http://schemas.openxmlformats.org/officeDocument/2006/relationships/diagramQuickStyle" Target="../diagrams/quickStyle45.xml"/><Relationship Id="rId11" Type="http://schemas.openxmlformats.org/officeDocument/2006/relationships/image" Target="../media/image7.png"/><Relationship Id="rId5" Type="http://schemas.openxmlformats.org/officeDocument/2006/relationships/diagramLayout" Target="../diagrams/layout45.xml"/><Relationship Id="rId10" Type="http://schemas.openxmlformats.org/officeDocument/2006/relationships/slide" Target="slide2.xml"/><Relationship Id="rId4" Type="http://schemas.openxmlformats.org/officeDocument/2006/relationships/diagramData" Target="../diagrams/data45.xml"/><Relationship Id="rId9" Type="http://schemas.openxmlformats.org/officeDocument/2006/relationships/image" Target="../media/image5.png"/></Relationships>
</file>

<file path=ppt/slides/_rels/slide42.xml.rels><?xml version="1.0" encoding="UTF-8" standalone="yes"?>
<Relationships xmlns="http://schemas.openxmlformats.org/package/2006/relationships"><Relationship Id="rId8" Type="http://schemas.microsoft.com/office/2007/relationships/diagramDrawing" Target="../diagrams/drawing46.xml"/><Relationship Id="rId3" Type="http://schemas.openxmlformats.org/officeDocument/2006/relationships/notesSlide" Target="../notesSlides/notesSlide42.xml"/><Relationship Id="rId7" Type="http://schemas.openxmlformats.org/officeDocument/2006/relationships/diagramColors" Target="../diagrams/colors46.xml"/><Relationship Id="rId2" Type="http://schemas.openxmlformats.org/officeDocument/2006/relationships/slideLayout" Target="../slideLayouts/slideLayout7.xml"/><Relationship Id="rId1" Type="http://schemas.openxmlformats.org/officeDocument/2006/relationships/tags" Target="../tags/tag50.xml"/><Relationship Id="rId6" Type="http://schemas.openxmlformats.org/officeDocument/2006/relationships/diagramQuickStyle" Target="../diagrams/quickStyle46.xml"/><Relationship Id="rId11" Type="http://schemas.openxmlformats.org/officeDocument/2006/relationships/image" Target="../media/image7.png"/><Relationship Id="rId5" Type="http://schemas.openxmlformats.org/officeDocument/2006/relationships/diagramLayout" Target="../diagrams/layout46.xml"/><Relationship Id="rId10" Type="http://schemas.openxmlformats.org/officeDocument/2006/relationships/slide" Target="slide2.xml"/><Relationship Id="rId4" Type="http://schemas.openxmlformats.org/officeDocument/2006/relationships/diagramData" Target="../diagrams/data46.xml"/><Relationship Id="rId9"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microsoft.com/office/2007/relationships/diagramDrawing" Target="../diagrams/drawing47.xml"/><Relationship Id="rId13" Type="http://schemas.openxmlformats.org/officeDocument/2006/relationships/image" Target="../media/image7.png"/><Relationship Id="rId3" Type="http://schemas.openxmlformats.org/officeDocument/2006/relationships/notesSlide" Target="../notesSlides/notesSlide43.xml"/><Relationship Id="rId7" Type="http://schemas.openxmlformats.org/officeDocument/2006/relationships/diagramColors" Target="../diagrams/colors47.xml"/><Relationship Id="rId12"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tags" Target="../tags/tag51.xml"/><Relationship Id="rId6" Type="http://schemas.openxmlformats.org/officeDocument/2006/relationships/diagramQuickStyle" Target="../diagrams/quickStyle47.xml"/><Relationship Id="rId11" Type="http://schemas.openxmlformats.org/officeDocument/2006/relationships/image" Target="../media/image5.png"/><Relationship Id="rId5" Type="http://schemas.openxmlformats.org/officeDocument/2006/relationships/diagramLayout" Target="../diagrams/layout47.xml"/><Relationship Id="rId10" Type="http://schemas.openxmlformats.org/officeDocument/2006/relationships/image" Target="../media/image11.jpeg"/><Relationship Id="rId4" Type="http://schemas.openxmlformats.org/officeDocument/2006/relationships/diagramData" Target="../diagrams/data47.xml"/><Relationship Id="rId9" Type="http://schemas.openxmlformats.org/officeDocument/2006/relationships/hyperlink" Target="http://www.lionsclubs.org/FR/member-center/leadership-development/index.php" TargetMode="External"/></Relationships>
</file>

<file path=ppt/slides/_rels/slide44.xml.rels><?xml version="1.0" encoding="UTF-8" standalone="yes"?>
<Relationships xmlns="http://schemas.openxmlformats.org/package/2006/relationships"><Relationship Id="rId8" Type="http://schemas.microsoft.com/office/2007/relationships/diagramDrawing" Target="../diagrams/drawing48.xml"/><Relationship Id="rId3" Type="http://schemas.openxmlformats.org/officeDocument/2006/relationships/notesSlide" Target="../notesSlides/notesSlide44.xml"/><Relationship Id="rId7" Type="http://schemas.openxmlformats.org/officeDocument/2006/relationships/diagramColors" Target="../diagrams/colors48.xml"/><Relationship Id="rId2" Type="http://schemas.openxmlformats.org/officeDocument/2006/relationships/slideLayout" Target="../slideLayouts/slideLayout7.xml"/><Relationship Id="rId1" Type="http://schemas.openxmlformats.org/officeDocument/2006/relationships/tags" Target="../tags/tag52.xml"/><Relationship Id="rId6" Type="http://schemas.openxmlformats.org/officeDocument/2006/relationships/diagramQuickStyle" Target="../diagrams/quickStyle48.xml"/><Relationship Id="rId11" Type="http://schemas.openxmlformats.org/officeDocument/2006/relationships/image" Target="../media/image7.png"/><Relationship Id="rId5" Type="http://schemas.openxmlformats.org/officeDocument/2006/relationships/diagramLayout" Target="../diagrams/layout48.xml"/><Relationship Id="rId10" Type="http://schemas.openxmlformats.org/officeDocument/2006/relationships/slide" Target="slide7.xml"/><Relationship Id="rId4" Type="http://schemas.openxmlformats.org/officeDocument/2006/relationships/diagramData" Target="../diagrams/data48.xml"/><Relationship Id="rId9" Type="http://schemas.openxmlformats.org/officeDocument/2006/relationships/image" Target="../media/image5.png"/></Relationships>
</file>

<file path=ppt/slides/_rels/slide45.xml.rels><?xml version="1.0" encoding="UTF-8" standalone="yes"?>
<Relationships xmlns="http://schemas.openxmlformats.org/package/2006/relationships"><Relationship Id="rId8" Type="http://schemas.microsoft.com/office/2007/relationships/diagramDrawing" Target="../diagrams/drawing49.xml"/><Relationship Id="rId3" Type="http://schemas.openxmlformats.org/officeDocument/2006/relationships/notesSlide" Target="../notesSlides/notesSlide45.xml"/><Relationship Id="rId7" Type="http://schemas.openxmlformats.org/officeDocument/2006/relationships/diagramColors" Target="../diagrams/colors49.xml"/><Relationship Id="rId2" Type="http://schemas.openxmlformats.org/officeDocument/2006/relationships/slideLayout" Target="../slideLayouts/slideLayout7.xml"/><Relationship Id="rId1" Type="http://schemas.openxmlformats.org/officeDocument/2006/relationships/tags" Target="../tags/tag53.xml"/><Relationship Id="rId6" Type="http://schemas.openxmlformats.org/officeDocument/2006/relationships/diagramQuickStyle" Target="../diagrams/quickStyle49.xml"/><Relationship Id="rId11" Type="http://schemas.openxmlformats.org/officeDocument/2006/relationships/image" Target="../media/image7.png"/><Relationship Id="rId5" Type="http://schemas.openxmlformats.org/officeDocument/2006/relationships/diagramLayout" Target="../diagrams/layout49.xml"/><Relationship Id="rId10" Type="http://schemas.openxmlformats.org/officeDocument/2006/relationships/slide" Target="slide7.xml"/><Relationship Id="rId4" Type="http://schemas.openxmlformats.org/officeDocument/2006/relationships/diagramData" Target="../diagrams/data49.xml"/><Relationship Id="rId9" Type="http://schemas.openxmlformats.org/officeDocument/2006/relationships/image" Target="../media/image5.png"/></Relationships>
</file>

<file path=ppt/slides/_rels/slide46.xml.rels><?xml version="1.0" encoding="UTF-8" standalone="yes"?>
<Relationships xmlns="http://schemas.openxmlformats.org/package/2006/relationships"><Relationship Id="rId8" Type="http://schemas.microsoft.com/office/2007/relationships/diagramDrawing" Target="../diagrams/drawing50.xml"/><Relationship Id="rId13" Type="http://schemas.openxmlformats.org/officeDocument/2006/relationships/diagramColors" Target="../diagrams/colors51.xml"/><Relationship Id="rId18" Type="http://schemas.openxmlformats.org/officeDocument/2006/relationships/diagramColors" Target="../diagrams/colors52.xml"/><Relationship Id="rId3" Type="http://schemas.openxmlformats.org/officeDocument/2006/relationships/notesSlide" Target="../notesSlides/notesSlide46.xml"/><Relationship Id="rId21" Type="http://schemas.openxmlformats.org/officeDocument/2006/relationships/image" Target="../media/image7.png"/><Relationship Id="rId7" Type="http://schemas.openxmlformats.org/officeDocument/2006/relationships/diagramColors" Target="../diagrams/colors50.xml"/><Relationship Id="rId12" Type="http://schemas.openxmlformats.org/officeDocument/2006/relationships/diagramQuickStyle" Target="../diagrams/quickStyle51.xml"/><Relationship Id="rId17" Type="http://schemas.openxmlformats.org/officeDocument/2006/relationships/diagramQuickStyle" Target="../diagrams/quickStyle52.xml"/><Relationship Id="rId2" Type="http://schemas.openxmlformats.org/officeDocument/2006/relationships/slideLayout" Target="../slideLayouts/slideLayout7.xml"/><Relationship Id="rId16" Type="http://schemas.openxmlformats.org/officeDocument/2006/relationships/diagramLayout" Target="../diagrams/layout52.xml"/><Relationship Id="rId20" Type="http://schemas.openxmlformats.org/officeDocument/2006/relationships/slide" Target="slide2.xml"/><Relationship Id="rId1" Type="http://schemas.openxmlformats.org/officeDocument/2006/relationships/tags" Target="../tags/tag54.xml"/><Relationship Id="rId6" Type="http://schemas.openxmlformats.org/officeDocument/2006/relationships/diagramQuickStyle" Target="../diagrams/quickStyle50.xml"/><Relationship Id="rId11" Type="http://schemas.openxmlformats.org/officeDocument/2006/relationships/diagramLayout" Target="../diagrams/layout51.xml"/><Relationship Id="rId5" Type="http://schemas.openxmlformats.org/officeDocument/2006/relationships/diagramLayout" Target="../diagrams/layout50.xml"/><Relationship Id="rId15" Type="http://schemas.openxmlformats.org/officeDocument/2006/relationships/diagramData" Target="../diagrams/data52.xml"/><Relationship Id="rId10" Type="http://schemas.openxmlformats.org/officeDocument/2006/relationships/diagramData" Target="../diagrams/data51.xml"/><Relationship Id="rId19" Type="http://schemas.microsoft.com/office/2007/relationships/diagramDrawing" Target="../diagrams/drawing52.xml"/><Relationship Id="rId4" Type="http://schemas.openxmlformats.org/officeDocument/2006/relationships/diagramData" Target="../diagrams/data50.xml"/><Relationship Id="rId9" Type="http://schemas.openxmlformats.org/officeDocument/2006/relationships/image" Target="../media/image5.png"/><Relationship Id="rId14" Type="http://schemas.microsoft.com/office/2007/relationships/diagramDrawing" Target="../diagrams/drawing51.xml"/></Relationships>
</file>

<file path=ppt/slides/_rels/slide47.xml.rels><?xml version="1.0" encoding="UTF-8" standalone="yes"?>
<Relationships xmlns="http://schemas.openxmlformats.org/package/2006/relationships"><Relationship Id="rId8" Type="http://schemas.openxmlformats.org/officeDocument/2006/relationships/diagramQuickStyle" Target="../diagrams/quickStyle53.xml"/><Relationship Id="rId13"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diagramLayout" Target="../diagrams/layout53.xml"/><Relationship Id="rId12" Type="http://schemas.openxmlformats.org/officeDocument/2006/relationships/slide" Target="slide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diagramData" Target="../diagrams/data53.xml"/><Relationship Id="rId11" Type="http://schemas.openxmlformats.org/officeDocument/2006/relationships/image" Target="../media/image5.png"/><Relationship Id="rId5" Type="http://schemas.openxmlformats.org/officeDocument/2006/relationships/image" Target="../media/image6.jpeg"/><Relationship Id="rId10" Type="http://schemas.microsoft.com/office/2007/relationships/diagramDrawing" Target="../diagrams/drawing53.xml"/><Relationship Id="rId4" Type="http://schemas.openxmlformats.org/officeDocument/2006/relationships/notesSlide" Target="../notesSlides/notesSlide47.xml"/><Relationship Id="rId9" Type="http://schemas.openxmlformats.org/officeDocument/2006/relationships/diagramColors" Target="../diagrams/colors53.xml"/></Relationships>
</file>

<file path=ppt/slides/_rels/slide48.xml.rels><?xml version="1.0" encoding="UTF-8" standalone="yes"?>
<Relationships xmlns="http://schemas.openxmlformats.org/package/2006/relationships"><Relationship Id="rId8" Type="http://schemas.openxmlformats.org/officeDocument/2006/relationships/diagramColors" Target="../diagrams/colors54.xml"/><Relationship Id="rId3" Type="http://schemas.openxmlformats.org/officeDocument/2006/relationships/notesSlide" Target="../notesSlides/notesSlide48.xml"/><Relationship Id="rId7" Type="http://schemas.openxmlformats.org/officeDocument/2006/relationships/diagramQuickStyle" Target="../diagrams/quickStyle54.xml"/><Relationship Id="rId12"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57.xml"/><Relationship Id="rId6" Type="http://schemas.openxmlformats.org/officeDocument/2006/relationships/diagramLayout" Target="../diagrams/layout54.xml"/><Relationship Id="rId11" Type="http://schemas.openxmlformats.org/officeDocument/2006/relationships/slide" Target="slide2.xml"/><Relationship Id="rId5" Type="http://schemas.openxmlformats.org/officeDocument/2006/relationships/diagramData" Target="../diagrams/data54.xml"/><Relationship Id="rId10" Type="http://schemas.openxmlformats.org/officeDocument/2006/relationships/image" Target="../media/image5.png"/><Relationship Id="rId4" Type="http://schemas.openxmlformats.org/officeDocument/2006/relationships/image" Target="../media/image12.jpeg"/><Relationship Id="rId9" Type="http://schemas.microsoft.com/office/2007/relationships/diagramDrawing" Target="../diagrams/drawing54.xml"/></Relationships>
</file>

<file path=ppt/slides/_rels/slide49.xml.rels><?xml version="1.0" encoding="UTF-8" standalone="yes"?>
<Relationships xmlns="http://schemas.openxmlformats.org/package/2006/relationships"><Relationship Id="rId8" Type="http://schemas.microsoft.com/office/2007/relationships/diagramDrawing" Target="../diagrams/drawing55.xml"/><Relationship Id="rId13" Type="http://schemas.openxmlformats.org/officeDocument/2006/relationships/slide" Target="slide2.xml"/><Relationship Id="rId3" Type="http://schemas.openxmlformats.org/officeDocument/2006/relationships/notesSlide" Target="../notesSlides/notesSlide49.xml"/><Relationship Id="rId7" Type="http://schemas.openxmlformats.org/officeDocument/2006/relationships/diagramColors" Target="../diagrams/colors55.xml"/><Relationship Id="rId12" Type="http://schemas.openxmlformats.org/officeDocument/2006/relationships/hyperlink" Target="http://www.lionsclubs.org/FR/member-center/membership-and-new-clubs/strengthen-membership/club-excellence-process/index.php" TargetMode="External"/><Relationship Id="rId2" Type="http://schemas.openxmlformats.org/officeDocument/2006/relationships/slideLayout" Target="../slideLayouts/slideLayout7.xml"/><Relationship Id="rId1" Type="http://schemas.openxmlformats.org/officeDocument/2006/relationships/tags" Target="../tags/tag58.xml"/><Relationship Id="rId6" Type="http://schemas.openxmlformats.org/officeDocument/2006/relationships/diagramQuickStyle" Target="../diagrams/quickStyle55.xml"/><Relationship Id="rId11" Type="http://schemas.openxmlformats.org/officeDocument/2006/relationships/image" Target="../media/image11.jpeg"/><Relationship Id="rId5" Type="http://schemas.openxmlformats.org/officeDocument/2006/relationships/diagramLayout" Target="../diagrams/layout55.xml"/><Relationship Id="rId10" Type="http://schemas.openxmlformats.org/officeDocument/2006/relationships/hyperlink" Target="http://www.lionsclubs.org/FR/member-center/managing-a-club/blueprint-for-a-stronger-club.php" TargetMode="External"/><Relationship Id="rId4" Type="http://schemas.openxmlformats.org/officeDocument/2006/relationships/diagramData" Target="../diagrams/data55.xml"/><Relationship Id="rId9" Type="http://schemas.openxmlformats.org/officeDocument/2006/relationships/image" Target="../media/image5.png"/><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5.xml"/><Relationship Id="rId7" Type="http://schemas.openxmlformats.org/officeDocument/2006/relationships/diagramColors" Target="../diagrams/colors5.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diagramQuickStyle" Target="../diagrams/quickStyle5.xml"/><Relationship Id="rId11" Type="http://schemas.openxmlformats.org/officeDocument/2006/relationships/image" Target="../media/image7.png"/><Relationship Id="rId5" Type="http://schemas.openxmlformats.org/officeDocument/2006/relationships/diagramLayout" Target="../diagrams/layout5.xml"/><Relationship Id="rId10" Type="http://schemas.openxmlformats.org/officeDocument/2006/relationships/slide" Target="slide7.xml"/><Relationship Id="rId4" Type="http://schemas.openxmlformats.org/officeDocument/2006/relationships/diagramData" Target="../diagrams/data5.xml"/><Relationship Id="rId9" Type="http://schemas.openxmlformats.org/officeDocument/2006/relationships/image" Target="../media/image5.png"/></Relationships>
</file>

<file path=ppt/slides/_rels/slide50.xml.rels><?xml version="1.0" encoding="UTF-8" standalone="yes"?>
<Relationships xmlns="http://schemas.openxmlformats.org/package/2006/relationships"><Relationship Id="rId8" Type="http://schemas.microsoft.com/office/2007/relationships/diagramDrawing" Target="../diagrams/drawing56.xml"/><Relationship Id="rId3" Type="http://schemas.openxmlformats.org/officeDocument/2006/relationships/notesSlide" Target="../notesSlides/notesSlide50.xml"/><Relationship Id="rId7" Type="http://schemas.openxmlformats.org/officeDocument/2006/relationships/diagramColors" Target="../diagrams/colors56.xml"/><Relationship Id="rId2" Type="http://schemas.openxmlformats.org/officeDocument/2006/relationships/slideLayout" Target="../slideLayouts/slideLayout7.xml"/><Relationship Id="rId1" Type="http://schemas.openxmlformats.org/officeDocument/2006/relationships/tags" Target="../tags/tag59.xml"/><Relationship Id="rId6" Type="http://schemas.openxmlformats.org/officeDocument/2006/relationships/diagramQuickStyle" Target="../diagrams/quickStyle56.xml"/><Relationship Id="rId11" Type="http://schemas.openxmlformats.org/officeDocument/2006/relationships/image" Target="../media/image7.png"/><Relationship Id="rId5" Type="http://schemas.openxmlformats.org/officeDocument/2006/relationships/diagramLayout" Target="../diagrams/layout56.xml"/><Relationship Id="rId10" Type="http://schemas.openxmlformats.org/officeDocument/2006/relationships/slide" Target="slide2.xml"/><Relationship Id="rId4" Type="http://schemas.openxmlformats.org/officeDocument/2006/relationships/diagramData" Target="../diagrams/data56.xml"/><Relationship Id="rId9" Type="http://schemas.openxmlformats.org/officeDocument/2006/relationships/image" Target="../media/image5.png"/></Relationships>
</file>

<file path=ppt/slides/_rels/slide51.xml.rels><?xml version="1.0" encoding="UTF-8" standalone="yes"?>
<Relationships xmlns="http://schemas.openxmlformats.org/package/2006/relationships"><Relationship Id="rId8" Type="http://schemas.microsoft.com/office/2007/relationships/diagramDrawing" Target="../diagrams/drawing57.xml"/><Relationship Id="rId3" Type="http://schemas.openxmlformats.org/officeDocument/2006/relationships/notesSlide" Target="../notesSlides/notesSlide51.xml"/><Relationship Id="rId7" Type="http://schemas.openxmlformats.org/officeDocument/2006/relationships/diagramColors" Target="../diagrams/colors57.xml"/><Relationship Id="rId2" Type="http://schemas.openxmlformats.org/officeDocument/2006/relationships/slideLayout" Target="../slideLayouts/slideLayout7.xml"/><Relationship Id="rId1" Type="http://schemas.openxmlformats.org/officeDocument/2006/relationships/tags" Target="../tags/tag60.xml"/><Relationship Id="rId6" Type="http://schemas.openxmlformats.org/officeDocument/2006/relationships/diagramQuickStyle" Target="../diagrams/quickStyle57.xml"/><Relationship Id="rId11" Type="http://schemas.openxmlformats.org/officeDocument/2006/relationships/image" Target="../media/image7.png"/><Relationship Id="rId5" Type="http://schemas.openxmlformats.org/officeDocument/2006/relationships/diagramLayout" Target="../diagrams/layout57.xml"/><Relationship Id="rId10" Type="http://schemas.openxmlformats.org/officeDocument/2006/relationships/slide" Target="slide2.xml"/><Relationship Id="rId4" Type="http://schemas.openxmlformats.org/officeDocument/2006/relationships/diagramData" Target="../diagrams/data57.xml"/><Relationship Id="rId9" Type="http://schemas.openxmlformats.org/officeDocument/2006/relationships/image" Target="../media/image5.png"/></Relationships>
</file>

<file path=ppt/slides/_rels/slide52.xml.rels><?xml version="1.0" encoding="UTF-8" standalone="yes"?>
<Relationships xmlns="http://schemas.openxmlformats.org/package/2006/relationships"><Relationship Id="rId8" Type="http://schemas.microsoft.com/office/2007/relationships/diagramDrawing" Target="../diagrams/drawing58.xml"/><Relationship Id="rId3" Type="http://schemas.openxmlformats.org/officeDocument/2006/relationships/notesSlide" Target="../notesSlides/notesSlide52.xml"/><Relationship Id="rId7" Type="http://schemas.openxmlformats.org/officeDocument/2006/relationships/diagramColors" Target="../diagrams/colors58.xml"/><Relationship Id="rId12"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61.xml"/><Relationship Id="rId6" Type="http://schemas.openxmlformats.org/officeDocument/2006/relationships/diagramQuickStyle" Target="../diagrams/quickStyle58.xml"/><Relationship Id="rId11" Type="http://schemas.openxmlformats.org/officeDocument/2006/relationships/slide" Target="slide2.xml"/><Relationship Id="rId5" Type="http://schemas.openxmlformats.org/officeDocument/2006/relationships/diagramLayout" Target="../diagrams/layout58.xml"/><Relationship Id="rId10" Type="http://schemas.openxmlformats.org/officeDocument/2006/relationships/image" Target="../media/image5.png"/><Relationship Id="rId4" Type="http://schemas.openxmlformats.org/officeDocument/2006/relationships/diagramData" Target="../diagrams/data58.xml"/><Relationship Id="rId9" Type="http://schemas.openxmlformats.org/officeDocument/2006/relationships/image" Target="../media/image13.jpeg"/></Relationships>
</file>

<file path=ppt/slides/_rels/slide53.xml.rels><?xml version="1.0" encoding="UTF-8" standalone="yes"?>
<Relationships xmlns="http://schemas.openxmlformats.org/package/2006/relationships"><Relationship Id="rId8" Type="http://schemas.microsoft.com/office/2007/relationships/diagramDrawing" Target="../diagrams/drawing59.xml"/><Relationship Id="rId3" Type="http://schemas.openxmlformats.org/officeDocument/2006/relationships/notesSlide" Target="../notesSlides/notesSlide53.xml"/><Relationship Id="rId7" Type="http://schemas.openxmlformats.org/officeDocument/2006/relationships/diagramColors" Target="../diagrams/colors59.xml"/><Relationship Id="rId2" Type="http://schemas.openxmlformats.org/officeDocument/2006/relationships/slideLayout" Target="../slideLayouts/slideLayout7.xml"/><Relationship Id="rId1" Type="http://schemas.openxmlformats.org/officeDocument/2006/relationships/tags" Target="../tags/tag62.xml"/><Relationship Id="rId6" Type="http://schemas.openxmlformats.org/officeDocument/2006/relationships/diagramQuickStyle" Target="../diagrams/quickStyle59.xml"/><Relationship Id="rId11" Type="http://schemas.openxmlformats.org/officeDocument/2006/relationships/image" Target="../media/image7.png"/><Relationship Id="rId5" Type="http://schemas.openxmlformats.org/officeDocument/2006/relationships/diagramLayout" Target="../diagrams/layout59.xml"/><Relationship Id="rId10" Type="http://schemas.openxmlformats.org/officeDocument/2006/relationships/slide" Target="slide2.xml"/><Relationship Id="rId4" Type="http://schemas.openxmlformats.org/officeDocument/2006/relationships/diagramData" Target="../diagrams/data59.xml"/><Relationship Id="rId9" Type="http://schemas.openxmlformats.org/officeDocument/2006/relationships/image" Target="../media/image5.png"/></Relationships>
</file>

<file path=ppt/slides/_rels/slide54.xml.rels><?xml version="1.0" encoding="UTF-8" standalone="yes"?>
<Relationships xmlns="http://schemas.openxmlformats.org/package/2006/relationships"><Relationship Id="rId8" Type="http://schemas.openxmlformats.org/officeDocument/2006/relationships/diagramQuickStyle" Target="../diagrams/quickStyle60.xml"/><Relationship Id="rId13"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diagramLayout" Target="../diagrams/layout60.xml"/><Relationship Id="rId12" Type="http://schemas.openxmlformats.org/officeDocument/2006/relationships/slide" Target="slide7.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diagramData" Target="../diagrams/data60.xml"/><Relationship Id="rId11" Type="http://schemas.openxmlformats.org/officeDocument/2006/relationships/image" Target="../media/image5.png"/><Relationship Id="rId5" Type="http://schemas.openxmlformats.org/officeDocument/2006/relationships/image" Target="../media/image6.jpeg"/><Relationship Id="rId10" Type="http://schemas.microsoft.com/office/2007/relationships/diagramDrawing" Target="../diagrams/drawing60.xml"/><Relationship Id="rId4" Type="http://schemas.openxmlformats.org/officeDocument/2006/relationships/notesSlide" Target="../notesSlides/notesSlide54.xml"/><Relationship Id="rId9" Type="http://schemas.openxmlformats.org/officeDocument/2006/relationships/diagramColors" Target="../diagrams/colors60.xml"/></Relationships>
</file>

<file path=ppt/slides/_rels/slide55.xml.rels><?xml version="1.0" encoding="UTF-8" standalone="yes"?>
<Relationships xmlns="http://schemas.openxmlformats.org/package/2006/relationships"><Relationship Id="rId8" Type="http://schemas.microsoft.com/office/2007/relationships/diagramDrawing" Target="../diagrams/drawing61.xml"/><Relationship Id="rId13" Type="http://schemas.openxmlformats.org/officeDocument/2006/relationships/image" Target="../media/image5.png"/><Relationship Id="rId3" Type="http://schemas.openxmlformats.org/officeDocument/2006/relationships/notesSlide" Target="../notesSlides/notesSlide55.xml"/><Relationship Id="rId7" Type="http://schemas.openxmlformats.org/officeDocument/2006/relationships/diagramColors" Target="../diagrams/colors61.xml"/><Relationship Id="rId12" Type="http://schemas.openxmlformats.org/officeDocument/2006/relationships/hyperlink" Target="http://www.lionsclubs.org/FR/member-center/managing-a-club/index.php" TargetMode="External"/><Relationship Id="rId2" Type="http://schemas.openxmlformats.org/officeDocument/2006/relationships/slideLayout" Target="../slideLayouts/slideLayout7.xml"/><Relationship Id="rId16" Type="http://schemas.openxmlformats.org/officeDocument/2006/relationships/image" Target="../media/image7.png"/><Relationship Id="rId1" Type="http://schemas.openxmlformats.org/officeDocument/2006/relationships/tags" Target="../tags/tag65.xml"/><Relationship Id="rId6" Type="http://schemas.openxmlformats.org/officeDocument/2006/relationships/diagramQuickStyle" Target="../diagrams/quickStyle61.xml"/><Relationship Id="rId11" Type="http://schemas.openxmlformats.org/officeDocument/2006/relationships/hyperlink" Target="http://www.lionsclubs.org/FR/member-center/leadership-development/lions-learning-center/index.php" TargetMode="External"/><Relationship Id="rId5" Type="http://schemas.openxmlformats.org/officeDocument/2006/relationships/diagramLayout" Target="../diagrams/layout61.xml"/><Relationship Id="rId15" Type="http://schemas.openxmlformats.org/officeDocument/2006/relationships/slide" Target="slide2.xml"/><Relationship Id="rId10" Type="http://schemas.openxmlformats.org/officeDocument/2006/relationships/image" Target="../media/image11.jpeg"/><Relationship Id="rId4" Type="http://schemas.openxmlformats.org/officeDocument/2006/relationships/diagramData" Target="../diagrams/data61.xml"/><Relationship Id="rId9" Type="http://schemas.openxmlformats.org/officeDocument/2006/relationships/hyperlink" Target="http://www.lionsclubs.org/FR/member-center/leadership-development/news-train-club-officers.php" TargetMode="External"/><Relationship Id="rId14" Type="http://schemas.openxmlformats.org/officeDocument/2006/relationships/hyperlink" Target="http://www.lionsclubs.org/FR/member-center/resources/index.php" TargetMode="External"/></Relationships>
</file>

<file path=ppt/slides/_rels/slide56.xml.rels><?xml version="1.0" encoding="UTF-8" standalone="yes"?>
<Relationships xmlns="http://schemas.openxmlformats.org/package/2006/relationships"><Relationship Id="rId8" Type="http://schemas.microsoft.com/office/2007/relationships/diagramDrawing" Target="../diagrams/drawing62.xml"/><Relationship Id="rId13" Type="http://schemas.openxmlformats.org/officeDocument/2006/relationships/hyperlink" Target="http://www.lionsclubs.org/FR/common/pdfs/ldsp003.pdf" TargetMode="External"/><Relationship Id="rId3" Type="http://schemas.openxmlformats.org/officeDocument/2006/relationships/notesSlide" Target="../notesSlides/notesSlide56.xml"/><Relationship Id="rId7" Type="http://schemas.openxmlformats.org/officeDocument/2006/relationships/diagramColors" Target="../diagrams/colors62.xml"/><Relationship Id="rId12" Type="http://schemas.openxmlformats.org/officeDocument/2006/relationships/image" Target="../media/image5.png"/><Relationship Id="rId2" Type="http://schemas.openxmlformats.org/officeDocument/2006/relationships/slideLayout" Target="../slideLayouts/slideLayout7.xml"/><Relationship Id="rId16" Type="http://schemas.openxmlformats.org/officeDocument/2006/relationships/image" Target="../media/image7.png"/><Relationship Id="rId1" Type="http://schemas.openxmlformats.org/officeDocument/2006/relationships/tags" Target="../tags/tag66.xml"/><Relationship Id="rId6" Type="http://schemas.openxmlformats.org/officeDocument/2006/relationships/diagramQuickStyle" Target="../diagrams/quickStyle62.xml"/><Relationship Id="rId11" Type="http://schemas.openxmlformats.org/officeDocument/2006/relationships/hyperlink" Target="http://www.lionsclubs.org/FR/common/pdfs/la15.pdf" TargetMode="External"/><Relationship Id="rId5" Type="http://schemas.openxmlformats.org/officeDocument/2006/relationships/diagramLayout" Target="../diagrams/layout62.xml"/><Relationship Id="rId15" Type="http://schemas.openxmlformats.org/officeDocument/2006/relationships/slide" Target="slide2.xml"/><Relationship Id="rId10" Type="http://schemas.openxmlformats.org/officeDocument/2006/relationships/image" Target="../media/image11.jpeg"/><Relationship Id="rId4" Type="http://schemas.openxmlformats.org/officeDocument/2006/relationships/diagramData" Target="../diagrams/data62.xml"/><Relationship Id="rId9" Type="http://schemas.openxmlformats.org/officeDocument/2006/relationships/hyperlink" Target="http://www.lionsclubs.org/FR/member-center/resources/publications/resources-pub-legal.php" TargetMode="External"/><Relationship Id="rId14" Type="http://schemas.openxmlformats.org/officeDocument/2006/relationships/hyperlink" Target="http://www.lionsclubs.org/FR/common/pdfs/DA-STPBG.pdf" TargetMode="External"/></Relationships>
</file>

<file path=ppt/slides/_rels/slide57.xml.rels><?xml version="1.0" encoding="UTF-8" standalone="yes"?>
<Relationships xmlns="http://schemas.openxmlformats.org/package/2006/relationships"><Relationship Id="rId8" Type="http://schemas.openxmlformats.org/officeDocument/2006/relationships/diagramColors" Target="../diagrams/colors63.xml"/><Relationship Id="rId3" Type="http://schemas.openxmlformats.org/officeDocument/2006/relationships/slideLayout" Target="../slideLayouts/slideLayout7.xml"/><Relationship Id="rId7" Type="http://schemas.openxmlformats.org/officeDocument/2006/relationships/diagramQuickStyle" Target="../diagrams/quickStyle63.xml"/><Relationship Id="rId12" Type="http://schemas.openxmlformats.org/officeDocument/2006/relationships/image" Target="../media/image7.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diagramLayout" Target="../diagrams/layout63.xml"/><Relationship Id="rId11" Type="http://schemas.openxmlformats.org/officeDocument/2006/relationships/slide" Target="slide2.xml"/><Relationship Id="rId5" Type="http://schemas.openxmlformats.org/officeDocument/2006/relationships/diagramData" Target="../diagrams/data63.xml"/><Relationship Id="rId10" Type="http://schemas.openxmlformats.org/officeDocument/2006/relationships/image" Target="../media/image5.png"/><Relationship Id="rId4" Type="http://schemas.openxmlformats.org/officeDocument/2006/relationships/notesSlide" Target="../notesSlides/notesSlide57.xml"/><Relationship Id="rId9" Type="http://schemas.microsoft.com/office/2007/relationships/diagramDrawing" Target="../diagrams/drawing63.xml"/></Relationships>
</file>

<file path=ppt/slides/_rels/slide58.xml.rels><?xml version="1.0" encoding="UTF-8" standalone="yes"?>
<Relationships xmlns="http://schemas.openxmlformats.org/package/2006/relationships"><Relationship Id="rId8" Type="http://schemas.openxmlformats.org/officeDocument/2006/relationships/diagramColors" Target="../diagrams/colors64.xml"/><Relationship Id="rId3" Type="http://schemas.openxmlformats.org/officeDocument/2006/relationships/notesSlide" Target="../notesSlides/notesSlide58.xml"/><Relationship Id="rId7" Type="http://schemas.openxmlformats.org/officeDocument/2006/relationships/diagramQuickStyle" Target="../diagrams/quickStyle64.xml"/><Relationship Id="rId12"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69.xml"/><Relationship Id="rId6" Type="http://schemas.openxmlformats.org/officeDocument/2006/relationships/diagramLayout" Target="../diagrams/layout64.xml"/><Relationship Id="rId11" Type="http://schemas.openxmlformats.org/officeDocument/2006/relationships/slide" Target="slide2.xml"/><Relationship Id="rId5" Type="http://schemas.openxmlformats.org/officeDocument/2006/relationships/diagramData" Target="../diagrams/data64.xml"/><Relationship Id="rId10" Type="http://schemas.openxmlformats.org/officeDocument/2006/relationships/image" Target="../media/image5.png"/><Relationship Id="rId4" Type="http://schemas.openxmlformats.org/officeDocument/2006/relationships/image" Target="../media/image6.jpeg"/><Relationship Id="rId9" Type="http://schemas.microsoft.com/office/2007/relationships/diagramDrawing" Target="../diagrams/drawing64.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6.xml"/><Relationship Id="rId7" Type="http://schemas.openxmlformats.org/officeDocument/2006/relationships/diagramColors" Target="../diagrams/colors6.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diagramQuickStyle" Target="../diagrams/quickStyle6.xml"/><Relationship Id="rId11" Type="http://schemas.openxmlformats.org/officeDocument/2006/relationships/image" Target="../media/image7.png"/><Relationship Id="rId5" Type="http://schemas.openxmlformats.org/officeDocument/2006/relationships/diagramLayout" Target="../diagrams/layout6.xml"/><Relationship Id="rId10" Type="http://schemas.openxmlformats.org/officeDocument/2006/relationships/slide" Target="slide2.xml"/><Relationship Id="rId4" Type="http://schemas.openxmlformats.org/officeDocument/2006/relationships/diagramData" Target="../diagrams/data6.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7.xml"/><Relationship Id="rId7" Type="http://schemas.openxmlformats.org/officeDocument/2006/relationships/diagramColors" Target="../diagrams/colors7.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diagramQuickStyle" Target="../diagrams/quickStyle7.xml"/><Relationship Id="rId11" Type="http://schemas.openxmlformats.org/officeDocument/2006/relationships/image" Target="../media/image7.png"/><Relationship Id="rId5" Type="http://schemas.openxmlformats.org/officeDocument/2006/relationships/diagramLayout" Target="../diagrams/layout7.xml"/><Relationship Id="rId10" Type="http://schemas.openxmlformats.org/officeDocument/2006/relationships/slide" Target="slide2.xml"/><Relationship Id="rId4" Type="http://schemas.openxmlformats.org/officeDocument/2006/relationships/diagramData" Target="../diagrams/data7.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8.xml"/><Relationship Id="rId7" Type="http://schemas.openxmlformats.org/officeDocument/2006/relationships/diagramColors" Target="../diagrams/colors8.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diagramQuickStyle" Target="../diagrams/quickStyle8.xml"/><Relationship Id="rId11" Type="http://schemas.openxmlformats.org/officeDocument/2006/relationships/image" Target="../media/image7.png"/><Relationship Id="rId5" Type="http://schemas.openxmlformats.org/officeDocument/2006/relationships/diagramLayout" Target="../diagrams/layout8.xml"/><Relationship Id="rId10" Type="http://schemas.openxmlformats.org/officeDocument/2006/relationships/slide" Target="slide2.xml"/><Relationship Id="rId4" Type="http://schemas.openxmlformats.org/officeDocument/2006/relationships/diagramData" Target="../diagrams/data8.xm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slideLayout" Target="../slideLayouts/slideLayout7.xml"/><Relationship Id="rId7" Type="http://schemas.openxmlformats.org/officeDocument/2006/relationships/diagramQuickStyle" Target="../diagrams/quickStyle9.xml"/><Relationship Id="rId12" Type="http://schemas.openxmlformats.org/officeDocument/2006/relationships/image" Target="../media/image7.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diagramLayout" Target="../diagrams/layout9.xml"/><Relationship Id="rId11" Type="http://schemas.openxmlformats.org/officeDocument/2006/relationships/slide" Target="slide2.xml"/><Relationship Id="rId5" Type="http://schemas.openxmlformats.org/officeDocument/2006/relationships/diagramData" Target="../diagrams/data9.xml"/><Relationship Id="rId10" Type="http://schemas.openxmlformats.org/officeDocument/2006/relationships/image" Target="../media/image5.png"/><Relationship Id="rId4" Type="http://schemas.openxmlformats.org/officeDocument/2006/relationships/notesSlide" Target="../notesSlides/notesSlide9.xml"/><Relationship Id="rId9" Type="http://schemas.microsoft.com/office/2007/relationships/diagramDrawing" Target="../diagrams/drawin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65261" y="2514600"/>
            <a:ext cx="2414788" cy="2286000"/>
          </a:xfrm>
          <a:prstGeom prst="rect">
            <a:avLst/>
          </a:prstGeom>
        </p:spPr>
      </p:pic>
      <p:graphicFrame>
        <p:nvGraphicFramePr>
          <p:cNvPr id="4" name="Diagram 3"/>
          <p:cNvGraphicFramePr/>
          <p:nvPr>
            <p:extLst>
              <p:ext uri="{D42A27DB-BD31-4B8C-83A1-F6EECF244321}">
                <p14:modId xmlns:p14="http://schemas.microsoft.com/office/powerpoint/2010/main" xmlns="" val="2042551837"/>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228601" y="4655165"/>
            <a:ext cx="8686799" cy="1323439"/>
          </a:xfrm>
          <a:prstGeom prst="rect">
            <a:avLst/>
          </a:prstGeom>
          <a:noFill/>
        </p:spPr>
        <p:txBody>
          <a:bodyPr wrap="square" rtlCol="0">
            <a:spAutoFit/>
          </a:bodyPr>
          <a:lstStyle/>
          <a:p>
            <a:pPr algn="ctr"/>
            <a:endParaRPr lang="en-US" sz="1600" dirty="0" smtClean="0"/>
          </a:p>
          <a:p>
            <a:pPr algn="ctr"/>
            <a:r>
              <a:rPr lang="fr-FR" sz="3200" dirty="0"/>
              <a:t>Vous avez été élu au poste de </a:t>
            </a:r>
            <a:endParaRPr lang="fr-FR" sz="3200" dirty="0" smtClean="0"/>
          </a:p>
          <a:p>
            <a:pPr algn="ctr"/>
            <a:r>
              <a:rPr lang="fr-FR" sz="3200" dirty="0" smtClean="0"/>
              <a:t>président </a:t>
            </a:r>
            <a:r>
              <a:rPr lang="fr-FR" sz="3200" dirty="0"/>
              <a:t>de </a:t>
            </a:r>
            <a:r>
              <a:rPr lang="fr-FR" sz="3200" dirty="0" smtClean="0"/>
              <a:t>club</a:t>
            </a:r>
            <a:endParaRPr lang="en-US" sz="2000" dirty="0" smtClean="0"/>
          </a:p>
        </p:txBody>
      </p:sp>
      <p:pic>
        <p:nvPicPr>
          <p:cNvPr id="5123" name="Picture 3" descr="C:\Users\vcicero\AppData\Local\Microsoft\Windows\Temporary Internet Files\Content.IE5\4BZ0PU2D\MC900441344[1].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362200" y="-76200"/>
            <a:ext cx="4426267" cy="442626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586480" y="1714640"/>
            <a:ext cx="1950720" cy="369332"/>
          </a:xfrm>
          <a:prstGeom prst="rect">
            <a:avLst/>
          </a:prstGeom>
          <a:noFill/>
        </p:spPr>
        <p:txBody>
          <a:bodyPr wrap="square" rtlCol="0">
            <a:prstTxWarp prst="textArchUp">
              <a:avLst/>
            </a:prstTxWarp>
            <a:spAutoFit/>
          </a:bodyPr>
          <a:lstStyle/>
          <a:p>
            <a:pPr algn="ctr"/>
            <a:r>
              <a:rPr lang="en-US" dirty="0" err="1"/>
              <a:t>Félicitations</a:t>
            </a:r>
            <a:endParaRPr lang="en-US" dirty="0"/>
          </a:p>
        </p:txBody>
      </p:sp>
      <p:sp>
        <p:nvSpPr>
          <p:cNvPr id="3" name="Footer Placeholder 2"/>
          <p:cNvSpPr>
            <a:spLocks noGrp="1"/>
          </p:cNvSpPr>
          <p:nvPr>
            <p:ph type="ftr" sz="quarter" idx="11"/>
          </p:nvPr>
        </p:nvSpPr>
        <p:spPr/>
        <p:txBody>
          <a:bodyPr/>
          <a:lstStyle/>
          <a:p>
            <a:r>
              <a:rPr lang="fr-FR" smtClean="0"/>
              <a:t>Formation des présidents de club</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pPr/>
              <a:t>1</a:t>
            </a:fld>
            <a:endParaRPr lang="en-US" dirty="0"/>
          </a:p>
        </p:txBody>
      </p:sp>
      <p:pic>
        <p:nvPicPr>
          <p:cNvPr id="10" name="Picture 3" descr="C:\Users\vcicero\AppData\Local\Microsoft\Windows\Temporary Internet Files\Content.IE5\BV7KX1XL\MC900432618[1].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10157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500"/>
                                  </p:stCondLst>
                                  <p:childTnLst>
                                    <p:animEffect transition="out" filter="fade">
                                      <p:cBhvr>
                                        <p:cTn id="6" dur="1000" tmFilter="0, 0; .2, .5; .8, .5; 1, 0"/>
                                        <p:tgtEl>
                                          <p:spTgt spid="5123"/>
                                        </p:tgtEl>
                                      </p:cBhvr>
                                    </p:animEffect>
                                    <p:animScale>
                                      <p:cBhvr>
                                        <p:cTn id="7" dur="500" autoRev="1" fill="hold"/>
                                        <p:tgtEl>
                                          <p:spTgt spid="5123"/>
                                        </p:tgtEl>
                                      </p:cBhvr>
                                      <p:by x="105000" y="105000"/>
                                    </p:animScale>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520850474"/>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extBox 16"/>
          <p:cNvSpPr txBox="1"/>
          <p:nvPr/>
        </p:nvSpPr>
        <p:spPr>
          <a:xfrm>
            <a:off x="228600" y="990600"/>
            <a:ext cx="8610600" cy="1569660"/>
          </a:xfrm>
          <a:prstGeom prst="rect">
            <a:avLst/>
          </a:prstGeom>
          <a:noFill/>
        </p:spPr>
        <p:txBody>
          <a:bodyPr wrap="square" rtlCol="0">
            <a:spAutoFit/>
          </a:bodyPr>
          <a:lstStyle/>
          <a:p>
            <a:endParaRPr lang="en-US" sz="2400" dirty="0" smtClean="0"/>
          </a:p>
          <a:p>
            <a:r>
              <a:rPr lang="fr-FR" sz="2400" dirty="0"/>
              <a:t>Afin que notre mission devienne une réalité, nos clubs doivent servir de nombreux objectifs.</a:t>
            </a:r>
            <a:endParaRPr lang="en-US" sz="2400" dirty="0" smtClean="0"/>
          </a:p>
          <a:p>
            <a:endParaRPr lang="en-US" sz="2400" dirty="0" smtClean="0"/>
          </a:p>
        </p:txBody>
      </p:sp>
      <p:sp>
        <p:nvSpPr>
          <p:cNvPr id="5" name="Footer Placeholder 4"/>
          <p:cNvSpPr>
            <a:spLocks noGrp="1"/>
          </p:cNvSpPr>
          <p:nvPr>
            <p:ph type="ftr" sz="quarter" idx="11"/>
          </p:nvPr>
        </p:nvSpPr>
        <p:spPr/>
        <p:txBody>
          <a:bodyPr/>
          <a:lstStyle/>
          <a:p>
            <a:r>
              <a:rPr lang="fr-FR" smtClean="0"/>
              <a:t>Formation des présidents de club</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pPr/>
              <a:t>10</a:t>
            </a:fld>
            <a:endParaRPr lang="en-US" dirty="0"/>
          </a:p>
        </p:txBody>
      </p:sp>
      <p:sp>
        <p:nvSpPr>
          <p:cNvPr id="10" name="TextBox 9"/>
          <p:cNvSpPr txBox="1"/>
          <p:nvPr/>
        </p:nvSpPr>
        <p:spPr>
          <a:xfrm>
            <a:off x="228600" y="2514600"/>
            <a:ext cx="8610600" cy="1200329"/>
          </a:xfrm>
          <a:prstGeom prst="rect">
            <a:avLst/>
          </a:prstGeom>
          <a:noFill/>
        </p:spPr>
        <p:txBody>
          <a:bodyPr wrap="square" rtlCol="0">
            <a:spAutoFit/>
          </a:bodyPr>
          <a:lstStyle/>
          <a:p>
            <a:r>
              <a:rPr lang="fr-FR" sz="2400" dirty="0"/>
              <a:t>Regardons rapidement la constitution standard et les statuts de club pour établir si vous connaissez tous les objectifs d'un club Lions. </a:t>
            </a:r>
            <a:r>
              <a:rPr lang="en-US" sz="2400" dirty="0" smtClean="0"/>
              <a:t> </a:t>
            </a:r>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C:\Users\vcicero\AppData\Local\Microsoft\Windows\Temporary Internet Files\Content.IE5\UDH751QD\MC900442122[1].png">
            <a:hlinkClick r:id="rId10" action="ppaction://hlinksldjump" tooltip="Cliquez ici pour revenir à la page de la Table des matières"/>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122976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4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073284336"/>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p:cNvSpPr>
            <a:spLocks noGrp="1"/>
          </p:cNvSpPr>
          <p:nvPr>
            <p:ph type="ftr" sz="quarter" idx="11"/>
          </p:nvPr>
        </p:nvSpPr>
        <p:spPr/>
        <p:txBody>
          <a:bodyPr/>
          <a:lstStyle/>
          <a:p>
            <a:r>
              <a:rPr lang="fr-FR" smtClean="0"/>
              <a:t>Formation des présidents de club</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pPr/>
              <a:t>11</a:t>
            </a:fld>
            <a:endParaRPr lang="en-US" dirty="0"/>
          </a:p>
        </p:txBody>
      </p:sp>
      <p:sp>
        <p:nvSpPr>
          <p:cNvPr id="11" name="TextBox 10"/>
          <p:cNvSpPr txBox="1"/>
          <p:nvPr/>
        </p:nvSpPr>
        <p:spPr>
          <a:xfrm>
            <a:off x="266700" y="1828800"/>
            <a:ext cx="8610600" cy="1569660"/>
          </a:xfrm>
          <a:prstGeom prst="rect">
            <a:avLst/>
          </a:prstGeom>
          <a:noFill/>
        </p:spPr>
        <p:txBody>
          <a:bodyPr wrap="square" rtlCol="0">
            <a:spAutoFit/>
          </a:bodyPr>
          <a:lstStyle/>
          <a:p>
            <a:pPr algn="ctr"/>
            <a:r>
              <a:rPr lang="fr-FR" sz="2400" dirty="0"/>
              <a:t>Vous allez voir une série de déclarations.  Sélectionnez « Oui » si la déclaration reflète l'un des objectifs déclarés des Lions Clubs ou « Non » s'il ne s'agit pas d'un objectif déclaré des Lions Clubs. </a:t>
            </a:r>
            <a:r>
              <a:rPr lang="en-US" sz="2400" dirty="0" smtClean="0"/>
              <a:t>  </a:t>
            </a:r>
            <a:endParaRPr lang="en-US" sz="2400" dirty="0"/>
          </a:p>
        </p:txBody>
      </p:sp>
      <p:pic>
        <p:nvPicPr>
          <p:cNvPr id="12"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C:\Users\vcicero\AppData\Local\Microsoft\Windows\Temporary Internet Files\Content.IE5\UDH751QD\MC900442122[1].png">
            <a:hlinkClick r:id="rId10" action="ppaction://hlinksldjump" tooltip="Cliquez ici pour revenir à la page de la Table des matières"/>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113362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childTnLst>
                                </p:cTn>
                              </p:par>
                            </p:childTnLst>
                          </p:cTn>
                        </p:par>
                        <p:par>
                          <p:cTn id="8" fill="hold">
                            <p:stCondLst>
                              <p:cond delay="1750"/>
                            </p:stCondLst>
                            <p:childTnLst>
                              <p:par>
                                <p:cTn id="9" presetID="10" presetClass="entr" presetSubtype="0" fill="hold"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2432446822"/>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228600" y="1219200"/>
            <a:ext cx="8610600" cy="369332"/>
          </a:xfrm>
          <a:prstGeom prst="rect">
            <a:avLst/>
          </a:prstGeom>
          <a:noFill/>
        </p:spPr>
        <p:txBody>
          <a:bodyPr wrap="square" rtlCol="0">
            <a:spAutoFit/>
          </a:bodyPr>
          <a:lstStyle/>
          <a:p>
            <a:r>
              <a:rPr lang="fr-FR" dirty="0"/>
              <a:t>Les Lions Clubs ont pour objectif de...</a:t>
            </a:r>
            <a:endParaRPr lang="en-US" dirty="0" smtClean="0"/>
          </a:p>
        </p:txBody>
      </p:sp>
      <p:sp>
        <p:nvSpPr>
          <p:cNvPr id="15" name="TextBox 14"/>
          <p:cNvSpPr txBox="1"/>
          <p:nvPr/>
        </p:nvSpPr>
        <p:spPr>
          <a:xfrm>
            <a:off x="228600" y="2133600"/>
            <a:ext cx="8610600" cy="646331"/>
          </a:xfrm>
          <a:prstGeom prst="rect">
            <a:avLst/>
          </a:prstGeom>
          <a:noFill/>
        </p:spPr>
        <p:txBody>
          <a:bodyPr wrap="square" rtlCol="0">
            <a:spAutoFit/>
          </a:bodyPr>
          <a:lstStyle/>
          <a:p>
            <a:r>
              <a:rPr lang="fr-FR" i="1" dirty="0"/>
              <a:t>Unir les membres par des liens d'amitié, de bonne camaraderie et de compréhension mutuelle. </a:t>
            </a:r>
            <a:r>
              <a:rPr lang="en-US" i="1" dirty="0" smtClean="0"/>
              <a:t> </a:t>
            </a:r>
            <a:endParaRPr lang="en-US" i="1" dirty="0"/>
          </a:p>
        </p:txBody>
      </p:sp>
      <p:sp>
        <p:nvSpPr>
          <p:cNvPr id="5" name="Rounded Rectangle 4"/>
          <p:cNvSpPr/>
          <p:nvPr/>
        </p:nvSpPr>
        <p:spPr>
          <a:xfrm>
            <a:off x="914400" y="3886200"/>
            <a:ext cx="2743200" cy="17373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tx1"/>
                </a:solidFill>
              </a:rPr>
              <a:t>OUI</a:t>
            </a:r>
          </a:p>
        </p:txBody>
      </p:sp>
      <p:sp>
        <p:nvSpPr>
          <p:cNvPr id="18" name="Rounded Rectangle 17"/>
          <p:cNvSpPr/>
          <p:nvPr/>
        </p:nvSpPr>
        <p:spPr>
          <a:xfrm>
            <a:off x="914400" y="3886200"/>
            <a:ext cx="2743200" cy="1737360"/>
          </a:xfrm>
          <a:prstGeom prst="roundRect">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chemeClr val="tx1"/>
                </a:solidFill>
              </a:rPr>
              <a:t>OUI</a:t>
            </a:r>
            <a:endParaRPr lang="en-US" dirty="0">
              <a:solidFill>
                <a:schemeClr val="tx1"/>
              </a:solidFill>
            </a:endParaRPr>
          </a:p>
        </p:txBody>
      </p:sp>
      <p:sp>
        <p:nvSpPr>
          <p:cNvPr id="19" name="Rounded Rectangle 18"/>
          <p:cNvSpPr/>
          <p:nvPr/>
        </p:nvSpPr>
        <p:spPr>
          <a:xfrm>
            <a:off x="5486400" y="3886200"/>
            <a:ext cx="2743200" cy="17373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solidFill>
                  <a:schemeClr val="tx1"/>
                </a:solidFill>
              </a:rPr>
              <a:t>NON</a:t>
            </a:r>
            <a:endParaRPr lang="en-US" dirty="0">
              <a:solidFill>
                <a:schemeClr val="tx1"/>
              </a:solidFill>
            </a:endParaRPr>
          </a:p>
        </p:txBody>
      </p:sp>
      <p:sp>
        <p:nvSpPr>
          <p:cNvPr id="6" name="Footer Placeholder 5"/>
          <p:cNvSpPr>
            <a:spLocks noGrp="1"/>
          </p:cNvSpPr>
          <p:nvPr>
            <p:ph type="ftr" sz="quarter" idx="11"/>
          </p:nvPr>
        </p:nvSpPr>
        <p:spPr/>
        <p:txBody>
          <a:bodyPr/>
          <a:lstStyle/>
          <a:p>
            <a:r>
              <a:rPr lang="fr-FR" smtClean="0"/>
              <a:t>Formation des présidents de club</a:t>
            </a:r>
            <a:endParaRPr lang="en-US" dirty="0"/>
          </a:p>
        </p:txBody>
      </p:sp>
      <p:sp>
        <p:nvSpPr>
          <p:cNvPr id="7" name="Slide Number Placeholder 6"/>
          <p:cNvSpPr>
            <a:spLocks noGrp="1"/>
          </p:cNvSpPr>
          <p:nvPr>
            <p:ph type="sldNum" sz="quarter" idx="12"/>
          </p:nvPr>
        </p:nvSpPr>
        <p:spPr/>
        <p:txBody>
          <a:bodyPr/>
          <a:lstStyle/>
          <a:p>
            <a:fld id="{D057AB9D-7DAF-4932-8D90-97F45FB0A796}" type="slidenum">
              <a:rPr lang="en-US" smtClean="0"/>
              <a:pPr/>
              <a:t>12</a:t>
            </a:fld>
            <a:endParaRPr lang="en-US" dirty="0"/>
          </a:p>
        </p:txBody>
      </p:sp>
      <p:sp>
        <p:nvSpPr>
          <p:cNvPr id="22" name="TextBox 21"/>
          <p:cNvSpPr txBox="1"/>
          <p:nvPr/>
        </p:nvSpPr>
        <p:spPr>
          <a:xfrm>
            <a:off x="228600" y="1600200"/>
            <a:ext cx="8516112" cy="461665"/>
          </a:xfrm>
          <a:prstGeom prst="rect">
            <a:avLst/>
          </a:prstGeom>
          <a:noFill/>
        </p:spPr>
        <p:txBody>
          <a:bodyPr wrap="square" rtlCol="0">
            <a:spAutoFit/>
          </a:bodyPr>
          <a:lstStyle/>
          <a:p>
            <a:r>
              <a:rPr lang="en-US" sz="2400" dirty="0" err="1"/>
              <a:t>Voici</a:t>
            </a:r>
            <a:r>
              <a:rPr lang="en-US" sz="2400" dirty="0"/>
              <a:t> la première </a:t>
            </a:r>
            <a:r>
              <a:rPr lang="en-US" sz="2400" dirty="0" err="1" smtClean="0"/>
              <a:t>déclaration</a:t>
            </a:r>
            <a:r>
              <a:rPr lang="en-US" sz="2400" dirty="0" smtClean="0"/>
              <a:t>;</a:t>
            </a:r>
          </a:p>
        </p:txBody>
      </p:sp>
      <p:sp>
        <p:nvSpPr>
          <p:cNvPr id="9" name="TextBox 8"/>
          <p:cNvSpPr txBox="1"/>
          <p:nvPr/>
        </p:nvSpPr>
        <p:spPr>
          <a:xfrm>
            <a:off x="228600" y="2895600"/>
            <a:ext cx="7142895" cy="369332"/>
          </a:xfrm>
          <a:prstGeom prst="rect">
            <a:avLst/>
          </a:prstGeom>
          <a:noFill/>
        </p:spPr>
        <p:txBody>
          <a:bodyPr wrap="square" rtlCol="0">
            <a:spAutoFit/>
          </a:bodyPr>
          <a:lstStyle/>
          <a:p>
            <a:r>
              <a:rPr lang="fr-FR" dirty="0"/>
              <a:t>Cliquez soit sur OUI ou NON</a:t>
            </a:r>
            <a:endParaRPr lang="en-US" dirty="0"/>
          </a:p>
        </p:txBody>
      </p:sp>
      <p:pic>
        <p:nvPicPr>
          <p:cNvPr id="17"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C:\Users\vcicero\AppData\Local\Microsoft\Windows\Temporary Internet Files\Content.IE5\UDH751QD\MC900442122[1].png">
            <a:hlinkClick r:id="rId10" action="ppaction://hlinksldjump" tooltip="Cliquez ici pour revenir à la page de la Table des matières"/>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77934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childTnLst>
                                </p:cTn>
                              </p:par>
                            </p:childTnLst>
                          </p:cTn>
                        </p:par>
                        <p:par>
                          <p:cTn id="8" fill="hold">
                            <p:stCondLst>
                              <p:cond delay="1000"/>
                            </p:stCondLst>
                            <p:childTnLst>
                              <p:par>
                                <p:cTn id="9" presetID="10" presetClass="exit" presetSubtype="0" fill="hold" grpId="0" nodeType="afterEffect">
                                  <p:stCondLst>
                                    <p:cond delay="0"/>
                                  </p:stCondLst>
                                  <p:childTnLst>
                                    <p:animEffect transition="out" filter="fade">
                                      <p:cBhvr>
                                        <p:cTn id="10" dur="1000"/>
                                        <p:tgtEl>
                                          <p:spTgt spid="22">
                                            <p:txEl>
                                              <p:pRg st="0" end="0"/>
                                            </p:txEl>
                                          </p:spTgt>
                                        </p:tgtEl>
                                      </p:cBhvr>
                                    </p:animEffect>
                                    <p:set>
                                      <p:cBhvr>
                                        <p:cTn id="11" dur="1" fill="hold">
                                          <p:stCondLst>
                                            <p:cond delay="999"/>
                                          </p:stCondLst>
                                        </p:cTn>
                                        <p:tgtEl>
                                          <p:spTgt spid="22">
                                            <p:txEl>
                                              <p:pRg st="0" end="0"/>
                                            </p:txEl>
                                          </p:spTgt>
                                        </p:tgtEl>
                                        <p:attrNameLst>
                                          <p:attrName>style.visibility</p:attrName>
                                        </p:attrNameLst>
                                      </p:cBhvr>
                                      <p:to>
                                        <p:strVal val="hidden"/>
                                      </p:to>
                                    </p:se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500"/>
                                        <p:tgtEl>
                                          <p:spTgt spid="3"/>
                                        </p:tgtEl>
                                      </p:cBhvr>
                                    </p:animEffect>
                                  </p:childTnLst>
                                </p:cTn>
                              </p:par>
                            </p:childTnLst>
                          </p:cTn>
                        </p:par>
                        <p:par>
                          <p:cTn id="16" fill="hold">
                            <p:stCondLst>
                              <p:cond delay="3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500"/>
                                        <p:tgtEl>
                                          <p:spTgt spid="15"/>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par>
                                <p:cTn id="34" presetID="10" presetClass="exit" presetSubtype="0" fill="hold" grpId="1" nodeType="with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nodeType="afterEffect">
                                  <p:stCondLst>
                                    <p:cond delay="100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5" grpId="0" animBg="1"/>
      <p:bldP spid="18" grpId="0" animBg="1"/>
      <p:bldP spid="19" grpId="0" animBg="1"/>
      <p:bldP spid="22" grpId="0" build="allAtOnce"/>
      <p:bldP spid="9" grpId="0"/>
      <p:bldP spid="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946259398"/>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228600" y="1143000"/>
            <a:ext cx="8610600" cy="369332"/>
          </a:xfrm>
          <a:prstGeom prst="rect">
            <a:avLst/>
          </a:prstGeom>
          <a:noFill/>
        </p:spPr>
        <p:txBody>
          <a:bodyPr wrap="square" rtlCol="0">
            <a:spAutoFit/>
          </a:bodyPr>
          <a:lstStyle/>
          <a:p>
            <a:r>
              <a:rPr lang="fr-FR" dirty="0"/>
              <a:t>Les Lions Clubs ont pour objectif de...</a:t>
            </a:r>
            <a:endParaRPr lang="en-US" dirty="0" smtClean="0"/>
          </a:p>
        </p:txBody>
      </p:sp>
      <p:sp>
        <p:nvSpPr>
          <p:cNvPr id="15" name="TextBox 14"/>
          <p:cNvSpPr txBox="1"/>
          <p:nvPr/>
        </p:nvSpPr>
        <p:spPr>
          <a:xfrm>
            <a:off x="228600" y="1600200"/>
            <a:ext cx="8686800" cy="1200329"/>
          </a:xfrm>
          <a:prstGeom prst="rect">
            <a:avLst/>
          </a:prstGeom>
          <a:noFill/>
        </p:spPr>
        <p:txBody>
          <a:bodyPr wrap="square" rtlCol="0">
            <a:spAutoFit/>
          </a:bodyPr>
          <a:lstStyle/>
          <a:p>
            <a:pPr lvl="1"/>
            <a:r>
              <a:rPr lang="fr-FR" i="1" dirty="0"/>
              <a:t>Encourager à servir la communauté, sans récompense financière personnelle, des personnes animées de l'esprit de service, et encourager la compétence et la pratique des principes moraux élevés dans le commerce, l'industrie, les professions libérales, les travaux publics et les entreprises privées.</a:t>
            </a:r>
            <a:endParaRPr lang="en-US" i="1" dirty="0"/>
          </a:p>
        </p:txBody>
      </p:sp>
      <p:sp>
        <p:nvSpPr>
          <p:cNvPr id="5" name="Rounded Rectangle 4"/>
          <p:cNvSpPr/>
          <p:nvPr/>
        </p:nvSpPr>
        <p:spPr>
          <a:xfrm>
            <a:off x="914400" y="3459480"/>
            <a:ext cx="2743200" cy="17373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tx1"/>
                </a:solidFill>
              </a:rPr>
              <a:t>OUI</a:t>
            </a:r>
          </a:p>
        </p:txBody>
      </p:sp>
      <p:sp>
        <p:nvSpPr>
          <p:cNvPr id="18" name="Rounded Rectangle 17"/>
          <p:cNvSpPr/>
          <p:nvPr/>
        </p:nvSpPr>
        <p:spPr>
          <a:xfrm>
            <a:off x="914400" y="3459480"/>
            <a:ext cx="2743200" cy="173736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solidFill>
                  <a:schemeClr val="tx1"/>
                </a:solidFill>
              </a:rPr>
              <a:t>OUI</a:t>
            </a:r>
          </a:p>
        </p:txBody>
      </p:sp>
      <p:sp>
        <p:nvSpPr>
          <p:cNvPr id="19" name="Rounded Rectangle 18"/>
          <p:cNvSpPr/>
          <p:nvPr/>
        </p:nvSpPr>
        <p:spPr>
          <a:xfrm>
            <a:off x="5471813" y="3459480"/>
            <a:ext cx="2743200" cy="17373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solidFill>
                  <a:schemeClr val="tx1"/>
                </a:solidFill>
              </a:rPr>
              <a:t>NON</a:t>
            </a:r>
            <a:endParaRPr lang="en-US" dirty="0">
              <a:solidFill>
                <a:schemeClr val="tx1"/>
              </a:solidFill>
            </a:endParaRPr>
          </a:p>
        </p:txBody>
      </p:sp>
      <p:sp>
        <p:nvSpPr>
          <p:cNvPr id="6" name="Footer Placeholder 5"/>
          <p:cNvSpPr>
            <a:spLocks noGrp="1"/>
          </p:cNvSpPr>
          <p:nvPr>
            <p:ph type="ftr" sz="quarter" idx="11"/>
          </p:nvPr>
        </p:nvSpPr>
        <p:spPr/>
        <p:txBody>
          <a:bodyPr/>
          <a:lstStyle/>
          <a:p>
            <a:r>
              <a:rPr lang="fr-FR" smtClean="0"/>
              <a:t>Formation des présidents de club</a:t>
            </a:r>
            <a:endParaRPr lang="en-US" dirty="0"/>
          </a:p>
        </p:txBody>
      </p:sp>
      <p:sp>
        <p:nvSpPr>
          <p:cNvPr id="7" name="Slide Number Placeholder 6"/>
          <p:cNvSpPr>
            <a:spLocks noGrp="1"/>
          </p:cNvSpPr>
          <p:nvPr>
            <p:ph type="sldNum" sz="quarter" idx="12"/>
          </p:nvPr>
        </p:nvSpPr>
        <p:spPr/>
        <p:txBody>
          <a:bodyPr/>
          <a:lstStyle/>
          <a:p>
            <a:fld id="{D057AB9D-7DAF-4932-8D90-97F45FB0A796}" type="slidenum">
              <a:rPr lang="en-US" smtClean="0"/>
              <a:pPr/>
              <a:t>13</a:t>
            </a:fld>
            <a:endParaRPr lang="en-US" dirty="0"/>
          </a:p>
        </p:txBody>
      </p:sp>
      <p:sp>
        <p:nvSpPr>
          <p:cNvPr id="14" name="TextBox 13"/>
          <p:cNvSpPr txBox="1"/>
          <p:nvPr/>
        </p:nvSpPr>
        <p:spPr>
          <a:xfrm>
            <a:off x="228600" y="1524000"/>
            <a:ext cx="8516112" cy="830997"/>
          </a:xfrm>
          <a:prstGeom prst="rect">
            <a:avLst/>
          </a:prstGeom>
          <a:noFill/>
        </p:spPr>
        <p:txBody>
          <a:bodyPr wrap="square" rtlCol="0">
            <a:spAutoFit/>
          </a:bodyPr>
          <a:lstStyle/>
          <a:p>
            <a:pPr algn="ctr"/>
            <a:endParaRPr lang="en-US" sz="2400" dirty="0" smtClean="0"/>
          </a:p>
          <a:p>
            <a:pPr algn="ctr"/>
            <a:r>
              <a:rPr lang="en-US" sz="2400" dirty="0" smtClean="0"/>
              <a:t>.</a:t>
            </a:r>
          </a:p>
        </p:txBody>
      </p:sp>
      <p:sp>
        <p:nvSpPr>
          <p:cNvPr id="17" name="TextBox 16"/>
          <p:cNvSpPr txBox="1"/>
          <p:nvPr/>
        </p:nvSpPr>
        <p:spPr>
          <a:xfrm>
            <a:off x="228600" y="2831068"/>
            <a:ext cx="7142895" cy="369332"/>
          </a:xfrm>
          <a:prstGeom prst="rect">
            <a:avLst/>
          </a:prstGeom>
          <a:noFill/>
        </p:spPr>
        <p:txBody>
          <a:bodyPr wrap="square" rtlCol="0">
            <a:spAutoFit/>
          </a:bodyPr>
          <a:lstStyle/>
          <a:p>
            <a:r>
              <a:rPr lang="fr-FR" dirty="0"/>
              <a:t>Cliquez soit sur OUI ou NON</a:t>
            </a:r>
            <a:endParaRPr lang="en-US" dirty="0"/>
          </a:p>
        </p:txBody>
      </p:sp>
      <p:pic>
        <p:nvPicPr>
          <p:cNvPr id="22"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C:\Users\vcicero\AppData\Local\Microsoft\Windows\Temporary Internet Files\Content.IE5\UDH751QD\MC900442122[1].png">
            <a:hlinkClick r:id="rId10" action="ppaction://hlinksldjump" tooltip="Cliquez ici pour revenir à la page de la Table des matières"/>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94664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childTnLst>
                                </p:cTn>
                              </p:par>
                            </p:childTnLst>
                          </p:cTn>
                        </p:par>
                        <p:par>
                          <p:cTn id="8" fill="hold">
                            <p:stCondLst>
                              <p:cond delay="1000"/>
                            </p:stCondLst>
                            <p:childTnLst>
                              <p:par>
                                <p:cTn id="9" presetID="10" presetClass="exit" presetSubtype="0" fill="hold" grpId="0" nodeType="afterEffect">
                                  <p:stCondLst>
                                    <p:cond delay="0"/>
                                  </p:stCondLst>
                                  <p:childTnLst>
                                    <p:animEffect transition="out" filter="fade">
                                      <p:cBhvr>
                                        <p:cTn id="10" dur="1000"/>
                                        <p:tgtEl>
                                          <p:spTgt spid="14">
                                            <p:txEl>
                                              <p:pRg st="1" end="1"/>
                                            </p:txEl>
                                          </p:spTgt>
                                        </p:tgtEl>
                                      </p:cBhvr>
                                    </p:animEffect>
                                    <p:set>
                                      <p:cBhvr>
                                        <p:cTn id="11" dur="1" fill="hold">
                                          <p:stCondLst>
                                            <p:cond delay="999"/>
                                          </p:stCondLst>
                                        </p:cTn>
                                        <p:tgtEl>
                                          <p:spTgt spid="14">
                                            <p:txEl>
                                              <p:pRg st="1" end="1"/>
                                            </p:txEl>
                                          </p:spTgt>
                                        </p:tgtEl>
                                        <p:attrNameLst>
                                          <p:attrName>style.visibility</p:attrName>
                                        </p:attrNameLst>
                                      </p:cBhvr>
                                      <p:to>
                                        <p:strVal val="hidden"/>
                                      </p:to>
                                    </p:se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500"/>
                                        <p:tgtEl>
                                          <p:spTgt spid="3"/>
                                        </p:tgtEl>
                                      </p:cBhvr>
                                    </p:animEffect>
                                  </p:childTnLst>
                                </p:cTn>
                              </p:par>
                            </p:childTnLst>
                          </p:cTn>
                        </p:par>
                        <p:par>
                          <p:cTn id="16" fill="hold">
                            <p:stCondLst>
                              <p:cond delay="3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750"/>
                                        <p:tgtEl>
                                          <p:spTgt spid="15"/>
                                        </p:tgtEl>
                                      </p:cBhvr>
                                    </p:animEffect>
                                  </p:childTnLst>
                                </p:cTn>
                              </p:par>
                            </p:childTnLst>
                          </p:cTn>
                        </p:par>
                        <p:par>
                          <p:cTn id="20" fill="hold">
                            <p:stCondLst>
                              <p:cond delay="5250"/>
                            </p:stCondLst>
                            <p:childTnLst>
                              <p:par>
                                <p:cTn id="21" presetID="10" presetClass="entr" presetSubtype="0" fill="hold" grpId="0" nodeType="afterEffect">
                                  <p:stCondLst>
                                    <p:cond delay="225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250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250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par>
                                <p:cTn id="34" presetID="10" presetClass="exit" presetSubtype="0" fill="hold" grpId="1" nodeType="withEffect">
                                  <p:stCondLst>
                                    <p:cond delay="0"/>
                                  </p:stCondLst>
                                  <p:childTnLst>
                                    <p:animEffect transition="out" filter="fade">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nodeType="afterEffect">
                                  <p:stCondLst>
                                    <p:cond delay="100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5" grpId="0" animBg="1"/>
      <p:bldP spid="18" grpId="0" animBg="1"/>
      <p:bldP spid="19" grpId="0" animBg="1"/>
      <p:bldP spid="14" grpId="0" build="allAtOnce"/>
      <p:bldP spid="17" grpId="0"/>
      <p:bldP spid="1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441896077"/>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228600" y="1295400"/>
            <a:ext cx="8610600" cy="369332"/>
          </a:xfrm>
          <a:prstGeom prst="rect">
            <a:avLst/>
          </a:prstGeom>
          <a:noFill/>
        </p:spPr>
        <p:txBody>
          <a:bodyPr wrap="square" rtlCol="0">
            <a:spAutoFit/>
          </a:bodyPr>
          <a:lstStyle/>
          <a:p>
            <a:r>
              <a:rPr lang="fr-FR" dirty="0"/>
              <a:t>Les Lions Clubs ont pour objectif de...</a:t>
            </a:r>
            <a:endParaRPr lang="en-US" dirty="0" smtClean="0"/>
          </a:p>
        </p:txBody>
      </p:sp>
      <p:sp>
        <p:nvSpPr>
          <p:cNvPr id="15" name="TextBox 14"/>
          <p:cNvSpPr txBox="1"/>
          <p:nvPr/>
        </p:nvSpPr>
        <p:spPr>
          <a:xfrm>
            <a:off x="228600" y="1896070"/>
            <a:ext cx="8610600" cy="646331"/>
          </a:xfrm>
          <a:prstGeom prst="rect">
            <a:avLst/>
          </a:prstGeom>
          <a:noFill/>
        </p:spPr>
        <p:txBody>
          <a:bodyPr wrap="square" rtlCol="0">
            <a:spAutoFit/>
          </a:bodyPr>
          <a:lstStyle/>
          <a:p>
            <a:r>
              <a:rPr lang="fr-FR" i="1" dirty="0"/>
              <a:t>S'investir activement dans le bien-être civique, culturel, social et moral de la communauté.</a:t>
            </a:r>
            <a:r>
              <a:rPr lang="en-US" i="1" dirty="0" smtClean="0"/>
              <a:t> </a:t>
            </a:r>
            <a:endParaRPr lang="en-US" i="1" dirty="0"/>
          </a:p>
        </p:txBody>
      </p:sp>
      <p:sp>
        <p:nvSpPr>
          <p:cNvPr id="5" name="Rounded Rectangle 4"/>
          <p:cNvSpPr/>
          <p:nvPr/>
        </p:nvSpPr>
        <p:spPr>
          <a:xfrm>
            <a:off x="914400" y="3459480"/>
            <a:ext cx="2743200" cy="17373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tx1"/>
                </a:solidFill>
              </a:rPr>
              <a:t>OUI</a:t>
            </a:r>
          </a:p>
        </p:txBody>
      </p:sp>
      <p:sp>
        <p:nvSpPr>
          <p:cNvPr id="18" name="Rounded Rectangle 17"/>
          <p:cNvSpPr/>
          <p:nvPr/>
        </p:nvSpPr>
        <p:spPr>
          <a:xfrm>
            <a:off x="914400" y="3459480"/>
            <a:ext cx="2743200" cy="173736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solidFill>
                  <a:schemeClr val="tx1"/>
                </a:solidFill>
              </a:rPr>
              <a:t>OUI</a:t>
            </a:r>
          </a:p>
        </p:txBody>
      </p:sp>
      <p:sp>
        <p:nvSpPr>
          <p:cNvPr id="19" name="Rounded Rectangle 18"/>
          <p:cNvSpPr/>
          <p:nvPr/>
        </p:nvSpPr>
        <p:spPr>
          <a:xfrm>
            <a:off x="5471813" y="3459480"/>
            <a:ext cx="2743200" cy="17373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solidFill>
                  <a:schemeClr val="tx1"/>
                </a:solidFill>
              </a:rPr>
              <a:t>NON</a:t>
            </a:r>
            <a:endParaRPr lang="en-US" dirty="0">
              <a:solidFill>
                <a:schemeClr val="tx1"/>
              </a:solidFill>
            </a:endParaRPr>
          </a:p>
        </p:txBody>
      </p:sp>
      <p:sp>
        <p:nvSpPr>
          <p:cNvPr id="6" name="Footer Placeholder 5"/>
          <p:cNvSpPr>
            <a:spLocks noGrp="1"/>
          </p:cNvSpPr>
          <p:nvPr>
            <p:ph type="ftr" sz="quarter" idx="11"/>
          </p:nvPr>
        </p:nvSpPr>
        <p:spPr/>
        <p:txBody>
          <a:bodyPr/>
          <a:lstStyle/>
          <a:p>
            <a:r>
              <a:rPr lang="fr-FR" smtClean="0"/>
              <a:t>Formation des présidents de club</a:t>
            </a:r>
            <a:endParaRPr lang="en-US" dirty="0"/>
          </a:p>
        </p:txBody>
      </p:sp>
      <p:sp>
        <p:nvSpPr>
          <p:cNvPr id="7" name="Slide Number Placeholder 6"/>
          <p:cNvSpPr>
            <a:spLocks noGrp="1"/>
          </p:cNvSpPr>
          <p:nvPr>
            <p:ph type="sldNum" sz="quarter" idx="12"/>
          </p:nvPr>
        </p:nvSpPr>
        <p:spPr/>
        <p:txBody>
          <a:bodyPr/>
          <a:lstStyle/>
          <a:p>
            <a:fld id="{D057AB9D-7DAF-4932-8D90-97F45FB0A796}" type="slidenum">
              <a:rPr lang="en-US" smtClean="0"/>
              <a:pPr/>
              <a:t>14</a:t>
            </a:fld>
            <a:endParaRPr lang="en-US" dirty="0"/>
          </a:p>
        </p:txBody>
      </p:sp>
      <p:sp>
        <p:nvSpPr>
          <p:cNvPr id="13" name="TextBox 12"/>
          <p:cNvSpPr txBox="1"/>
          <p:nvPr/>
        </p:nvSpPr>
        <p:spPr>
          <a:xfrm>
            <a:off x="228600" y="2514600"/>
            <a:ext cx="7142895" cy="369332"/>
          </a:xfrm>
          <a:prstGeom prst="rect">
            <a:avLst/>
          </a:prstGeom>
          <a:noFill/>
        </p:spPr>
        <p:txBody>
          <a:bodyPr wrap="square" rtlCol="0">
            <a:spAutoFit/>
          </a:bodyPr>
          <a:lstStyle/>
          <a:p>
            <a:r>
              <a:rPr lang="fr-FR" dirty="0"/>
              <a:t>Cliquez soit sur OUI ou NON</a:t>
            </a:r>
            <a:endParaRPr lang="en-US" dirty="0"/>
          </a:p>
        </p:txBody>
      </p:sp>
      <p:pic>
        <p:nvPicPr>
          <p:cNvPr id="17"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C:\Users\vcicero\AppData\Local\Microsoft\Windows\Temporary Internet Files\Content.IE5\UDH751QD\MC900442122[1].png">
            <a:hlinkClick r:id="rId10" action="ppaction://hlinksldjump" tooltip="Cliquez ici pour revenir à la page de la Table des matières"/>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86716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15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20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20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par>
                                <p:cTn id="26" presetID="10" presetClass="exit" presetSubtype="0" fill="hold" grpId="1"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100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5" grpId="0" animBg="1"/>
      <p:bldP spid="18" grpId="0" animBg="1"/>
      <p:bldP spid="19" grpId="0" animBg="1"/>
      <p:bldP spid="13" grpId="0"/>
      <p:bldP spid="1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319724798"/>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p:txBody>
          <a:bodyPr/>
          <a:lstStyle/>
          <a:p>
            <a:r>
              <a:rPr lang="fr-FR" smtClean="0"/>
              <a:t>Formation des présidents de club</a:t>
            </a:r>
            <a:endParaRPr lang="en-US" dirty="0"/>
          </a:p>
        </p:txBody>
      </p:sp>
      <p:sp>
        <p:nvSpPr>
          <p:cNvPr id="7" name="Slide Number Placeholder 6"/>
          <p:cNvSpPr>
            <a:spLocks noGrp="1"/>
          </p:cNvSpPr>
          <p:nvPr>
            <p:ph type="sldNum" sz="quarter" idx="12"/>
          </p:nvPr>
        </p:nvSpPr>
        <p:spPr/>
        <p:txBody>
          <a:bodyPr/>
          <a:lstStyle/>
          <a:p>
            <a:fld id="{D057AB9D-7DAF-4932-8D90-97F45FB0A796}" type="slidenum">
              <a:rPr lang="en-US" smtClean="0"/>
              <a:pPr/>
              <a:t>15</a:t>
            </a:fld>
            <a:endParaRPr lang="en-US" dirty="0"/>
          </a:p>
        </p:txBody>
      </p:sp>
      <p:sp>
        <p:nvSpPr>
          <p:cNvPr id="31" name="TextBox 30"/>
          <p:cNvSpPr txBox="1"/>
          <p:nvPr/>
        </p:nvSpPr>
        <p:spPr>
          <a:xfrm>
            <a:off x="489856" y="1868659"/>
            <a:ext cx="8153400" cy="830997"/>
          </a:xfrm>
          <a:prstGeom prst="rect">
            <a:avLst/>
          </a:prstGeom>
          <a:noFill/>
        </p:spPr>
        <p:txBody>
          <a:bodyPr wrap="square" rtlCol="0">
            <a:spAutoFit/>
          </a:bodyPr>
          <a:lstStyle/>
          <a:p>
            <a:pPr algn="ctr"/>
            <a:r>
              <a:rPr lang="fr-FR" sz="2400" dirty="0"/>
              <a:t>Comment pouvez-vous contribuer à promouvoir la mission et les objectifs des Lions </a:t>
            </a:r>
            <a:r>
              <a:rPr lang="fr-FR" sz="2400" dirty="0" smtClean="0"/>
              <a:t>Clubs?</a:t>
            </a:r>
            <a:r>
              <a:rPr lang="en-US" sz="2400" dirty="0" smtClean="0"/>
              <a:t> </a:t>
            </a:r>
          </a:p>
        </p:txBody>
      </p:sp>
      <p:pic>
        <p:nvPicPr>
          <p:cNvPr id="38"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vcicero\AppData\Local\Microsoft\Windows\Temporary Internet Files\Content.IE5\UDH751QD\MC900442122[1].png">
            <a:hlinkClick r:id="rId10" action="ppaction://hlinksldjump" tooltip="Cliquez ici pour revenir à la page de la Table des matières"/>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32043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1000"/>
                                        <p:tgtEl>
                                          <p:spTgt spid="31">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5" cstate="print">
            <a:lum bright="70000" contrast="-70000"/>
            <a:extLst>
              <a:ext uri="{28A0092B-C50C-407E-A947-70E740481C1C}">
                <a14:useLocalDpi xmlns:a14="http://schemas.microsoft.com/office/drawing/2010/main" xmlns="" val="0"/>
              </a:ext>
            </a:extLst>
          </a:blip>
          <a:stretch>
            <a:fillRect/>
          </a:stretch>
        </p:blipFill>
        <p:spPr>
          <a:xfrm>
            <a:off x="1752600" y="1005840"/>
            <a:ext cx="5618408" cy="5318760"/>
          </a:xfrm>
          <a:prstGeom prst="rect">
            <a:avLst/>
          </a:prstGeom>
        </p:spPr>
      </p:pic>
      <p:graphicFrame>
        <p:nvGraphicFramePr>
          <p:cNvPr id="4" name="Diagram 3"/>
          <p:cNvGraphicFramePr/>
          <p:nvPr>
            <p:custDataLst>
              <p:tags r:id="rId2"/>
            </p:custDataLst>
            <p:extLst>
              <p:ext uri="{D42A27DB-BD31-4B8C-83A1-F6EECF244321}">
                <p14:modId xmlns:p14="http://schemas.microsoft.com/office/powerpoint/2010/main" xmlns="" val="3974161190"/>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TextBox 8"/>
          <p:cNvSpPr txBox="1"/>
          <p:nvPr/>
        </p:nvSpPr>
        <p:spPr>
          <a:xfrm>
            <a:off x="457200" y="990600"/>
            <a:ext cx="8229600" cy="430887"/>
          </a:xfrm>
          <a:prstGeom prst="rect">
            <a:avLst/>
          </a:prstGeom>
          <a:noFill/>
        </p:spPr>
        <p:txBody>
          <a:bodyPr wrap="square" rtlCol="0">
            <a:spAutoFit/>
          </a:bodyPr>
          <a:lstStyle/>
          <a:p>
            <a:endParaRPr lang="en-US" sz="1100" dirty="0"/>
          </a:p>
          <a:p>
            <a:endParaRPr lang="en-US" sz="1100" dirty="0" smtClean="0"/>
          </a:p>
        </p:txBody>
      </p:sp>
      <p:sp>
        <p:nvSpPr>
          <p:cNvPr id="6" name="Footer Placeholder 5"/>
          <p:cNvSpPr>
            <a:spLocks noGrp="1"/>
          </p:cNvSpPr>
          <p:nvPr>
            <p:ph type="ftr" sz="quarter" idx="11"/>
          </p:nvPr>
        </p:nvSpPr>
        <p:spPr/>
        <p:txBody>
          <a:bodyPr/>
          <a:lstStyle/>
          <a:p>
            <a:r>
              <a:rPr lang="fr-FR" smtClean="0"/>
              <a:t>Formation des présidents de club</a:t>
            </a:r>
            <a:endParaRPr lang="en-US" dirty="0"/>
          </a:p>
        </p:txBody>
      </p:sp>
      <p:sp>
        <p:nvSpPr>
          <p:cNvPr id="10" name="Slide Number Placeholder 9"/>
          <p:cNvSpPr>
            <a:spLocks noGrp="1"/>
          </p:cNvSpPr>
          <p:nvPr>
            <p:ph type="sldNum" sz="quarter" idx="12"/>
          </p:nvPr>
        </p:nvSpPr>
        <p:spPr/>
        <p:txBody>
          <a:bodyPr/>
          <a:lstStyle/>
          <a:p>
            <a:fld id="{D057AB9D-7DAF-4932-8D90-97F45FB0A796}" type="slidenum">
              <a:rPr lang="en-US" smtClean="0"/>
              <a:pPr/>
              <a:t>16</a:t>
            </a:fld>
            <a:endParaRPr lang="en-US" dirty="0"/>
          </a:p>
        </p:txBody>
      </p:sp>
      <p:sp>
        <p:nvSpPr>
          <p:cNvPr id="12" name="TextBox 11"/>
          <p:cNvSpPr txBox="1"/>
          <p:nvPr/>
        </p:nvSpPr>
        <p:spPr>
          <a:xfrm>
            <a:off x="457200" y="1719352"/>
            <a:ext cx="8229600" cy="1862048"/>
          </a:xfrm>
          <a:prstGeom prst="rect">
            <a:avLst/>
          </a:prstGeom>
          <a:noFill/>
        </p:spPr>
        <p:txBody>
          <a:bodyPr wrap="square" rtlCol="0">
            <a:spAutoFit/>
          </a:bodyPr>
          <a:lstStyle/>
          <a:p>
            <a:endParaRPr lang="en-US" sz="1100" dirty="0" smtClean="0"/>
          </a:p>
          <a:p>
            <a:pPr algn="ctr"/>
            <a:r>
              <a:rPr lang="fr-FR" sz="4000" i="1" dirty="0"/>
              <a:t>Bienvenue à la section 2 :</a:t>
            </a:r>
            <a:endParaRPr lang="en-US" sz="4000" i="1" dirty="0" smtClean="0"/>
          </a:p>
          <a:p>
            <a:pPr algn="ctr"/>
            <a:endParaRPr lang="en-US" sz="2400" i="1" dirty="0" smtClean="0"/>
          </a:p>
          <a:p>
            <a:pPr algn="ctr"/>
            <a:r>
              <a:rPr lang="fr-FR" sz="4000" i="1" dirty="0"/>
              <a:t>Votre équipe dirigeante de club</a:t>
            </a:r>
            <a:endParaRPr lang="en-US" sz="4000" i="1" dirty="0"/>
          </a:p>
        </p:txBody>
      </p:sp>
      <p:pic>
        <p:nvPicPr>
          <p:cNvPr id="14" name="Picture 3" descr="C:\Users\vcicero\AppData\Local\Microsoft\Windows\Temporary Internet Files\Content.IE5\BV7KX1XL\MC900432618[1].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903514" y="5710535"/>
            <a:ext cx="7315200" cy="461665"/>
          </a:xfrm>
          <a:prstGeom prst="rect">
            <a:avLst/>
          </a:prstGeom>
          <a:noFill/>
        </p:spPr>
        <p:txBody>
          <a:bodyPr wrap="square" rtlCol="0">
            <a:spAutoFit/>
          </a:bodyPr>
          <a:lstStyle/>
          <a:p>
            <a:pPr algn="ctr"/>
            <a:r>
              <a:rPr lang="fr-FR" sz="2400" dirty="0"/>
              <a:t>Allez à la page 3 de votre cahier d’exercices.</a:t>
            </a:r>
            <a:endParaRPr lang="en-US" sz="2400" dirty="0"/>
          </a:p>
        </p:txBody>
      </p:sp>
      <p:pic>
        <p:nvPicPr>
          <p:cNvPr id="11" name="Picture 2" descr="C:\Users\vcicero\AppData\Local\Microsoft\Windows\Temporary Internet Files\Content.IE5\UDH751QD\MC900442122[1].png">
            <a:hlinkClick r:id="rId12" action="ppaction://hlinksldjump" tooltip="Cliquez ici pour revenir à la page de la Table des matières"/>
          </p:cNvPr>
          <p:cNvPicPr>
            <a:picLocks noChangeAspect="1" noChangeArrowheads="1"/>
          </p:cNvPicPr>
          <p:nvPr/>
        </p:nvPicPr>
        <p:blipFill>
          <a:blip r:embed="rId13"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08443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left)">
                                      <p:cBhvr>
                                        <p:cTn id="7" dur="1500"/>
                                        <p:tgtEl>
                                          <p:spTgt spid="12">
                                            <p:txEl>
                                              <p:pRg st="1" end="1"/>
                                            </p:txEl>
                                          </p:spTgt>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animEffect transition="in" filter="wipe(left)">
                                      <p:cBhvr>
                                        <p:cTn id="11" dur="1500"/>
                                        <p:tgtEl>
                                          <p:spTgt spid="12">
                                            <p:txEl>
                                              <p:pRg st="3" end="3"/>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custDataLst>
              <p:tags r:id="rId2"/>
            </p:custDataLst>
            <p:extLst>
              <p:ext uri="{D42A27DB-BD31-4B8C-83A1-F6EECF244321}">
                <p14:modId xmlns:p14="http://schemas.microsoft.com/office/powerpoint/2010/main" xmlns="" val="2576018531"/>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457200" y="990600"/>
            <a:ext cx="8229600" cy="430887"/>
          </a:xfrm>
          <a:prstGeom prst="rect">
            <a:avLst/>
          </a:prstGeom>
          <a:noFill/>
        </p:spPr>
        <p:txBody>
          <a:bodyPr wrap="square" rtlCol="0">
            <a:spAutoFit/>
          </a:bodyPr>
          <a:lstStyle/>
          <a:p>
            <a:endParaRPr lang="en-US" sz="1100" dirty="0"/>
          </a:p>
          <a:p>
            <a:endParaRPr lang="en-US" sz="1100" dirty="0" smtClean="0"/>
          </a:p>
        </p:txBody>
      </p:sp>
      <p:sp>
        <p:nvSpPr>
          <p:cNvPr id="6" name="Footer Placeholder 5"/>
          <p:cNvSpPr>
            <a:spLocks noGrp="1"/>
          </p:cNvSpPr>
          <p:nvPr>
            <p:ph type="ftr" sz="quarter" idx="11"/>
          </p:nvPr>
        </p:nvSpPr>
        <p:spPr/>
        <p:txBody>
          <a:bodyPr/>
          <a:lstStyle/>
          <a:p>
            <a:r>
              <a:rPr lang="fr-FR" smtClean="0"/>
              <a:t>Formation des présidents de club</a:t>
            </a:r>
            <a:endParaRPr lang="en-US" dirty="0"/>
          </a:p>
        </p:txBody>
      </p:sp>
      <p:sp>
        <p:nvSpPr>
          <p:cNvPr id="10" name="Slide Number Placeholder 9"/>
          <p:cNvSpPr>
            <a:spLocks noGrp="1"/>
          </p:cNvSpPr>
          <p:nvPr>
            <p:ph type="sldNum" sz="quarter" idx="12"/>
          </p:nvPr>
        </p:nvSpPr>
        <p:spPr/>
        <p:txBody>
          <a:bodyPr/>
          <a:lstStyle/>
          <a:p>
            <a:fld id="{D057AB9D-7DAF-4932-8D90-97F45FB0A796}" type="slidenum">
              <a:rPr lang="en-US" smtClean="0"/>
              <a:pPr/>
              <a:t>17</a:t>
            </a:fld>
            <a:endParaRPr lang="en-US" dirty="0"/>
          </a:p>
        </p:txBody>
      </p:sp>
      <p:sp>
        <p:nvSpPr>
          <p:cNvPr id="12" name="TextBox 11"/>
          <p:cNvSpPr txBox="1"/>
          <p:nvPr/>
        </p:nvSpPr>
        <p:spPr>
          <a:xfrm>
            <a:off x="457200" y="990600"/>
            <a:ext cx="8229600" cy="3585597"/>
          </a:xfrm>
          <a:prstGeom prst="rect">
            <a:avLst/>
          </a:prstGeom>
          <a:noFill/>
        </p:spPr>
        <p:txBody>
          <a:bodyPr wrap="square" rtlCol="0">
            <a:spAutoFit/>
          </a:bodyPr>
          <a:lstStyle/>
          <a:p>
            <a:endParaRPr lang="en-US" sz="1100" dirty="0" smtClean="0"/>
          </a:p>
          <a:p>
            <a:endParaRPr lang="en-US" sz="2400" dirty="0" smtClean="0"/>
          </a:p>
          <a:p>
            <a:endParaRPr lang="en-US" sz="2400" dirty="0" smtClean="0"/>
          </a:p>
          <a:p>
            <a:endParaRPr lang="en-US" sz="2400" dirty="0"/>
          </a:p>
          <a:p>
            <a:endParaRPr lang="en-US" sz="2400" dirty="0"/>
          </a:p>
          <a:p>
            <a:pPr algn="ctr"/>
            <a:r>
              <a:rPr lang="fr-FR" sz="4000" dirty="0"/>
              <a:t>Chaque club Lions est constitué d'une équipe de dirigeants qui soutient les activités du club.</a:t>
            </a:r>
            <a:r>
              <a:rPr lang="en-US" sz="4000" dirty="0" smtClean="0"/>
              <a:t> </a:t>
            </a:r>
            <a:endParaRPr lang="en-US" sz="4000" dirty="0"/>
          </a:p>
        </p:txBody>
      </p:sp>
      <p:pic>
        <p:nvPicPr>
          <p:cNvPr id="14" name="Picture 3" descr="C:\Users\vcicero\AppData\Local\Microsoft\Windows\Temporary Internet Files\Content.IE5\BV7KX1XL\MC900432618[1].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C:\Users\vcicero\AppData\Local\Microsoft\Windows\Temporary Internet Files\Content.IE5\UDH751QD\MC900442122[1].png">
            <a:hlinkClick r:id="rId11" action="ppaction://hlinksldjump" tooltip="Cliquez ici pour revenir à la page de la Table des matières"/>
          </p:cNvPr>
          <p:cNvPicPr>
            <a:picLocks noChangeAspect="1" noChangeArrowheads="1"/>
          </p:cNvPicPr>
          <p:nvPr/>
        </p:nvPicPr>
        <p:blipFill>
          <a:blip r:embed="rId12"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09687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10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custDataLst>
              <p:tags r:id="rId2"/>
            </p:custDataLst>
            <p:extLst>
              <p:ext uri="{D42A27DB-BD31-4B8C-83A1-F6EECF244321}">
                <p14:modId xmlns:p14="http://schemas.microsoft.com/office/powerpoint/2010/main" xmlns="" val="2909298811"/>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273626" y="883227"/>
            <a:ext cx="8590695" cy="2616101"/>
          </a:xfrm>
          <a:prstGeom prst="rect">
            <a:avLst/>
          </a:prstGeom>
          <a:noFill/>
        </p:spPr>
        <p:txBody>
          <a:bodyPr wrap="square" rtlCol="0">
            <a:spAutoFit/>
          </a:bodyPr>
          <a:lstStyle/>
          <a:p>
            <a:endParaRPr lang="en-US" sz="1100" dirty="0"/>
          </a:p>
          <a:p>
            <a:pPr lvl="0"/>
            <a:r>
              <a:rPr lang="fr-FR" sz="2400" dirty="0"/>
              <a:t>En tant que président vous êtes le directeur général du club.</a:t>
            </a:r>
            <a:endParaRPr lang="en-US" sz="2400" dirty="0" smtClean="0"/>
          </a:p>
          <a:p>
            <a:endParaRPr lang="en-US" sz="1100" dirty="0"/>
          </a:p>
          <a:p>
            <a:pPr marL="171450" indent="-171450">
              <a:buFont typeface="Wingdings" pitchFamily="2" charset="2"/>
              <a:buChar char="§"/>
            </a:pPr>
            <a:r>
              <a:rPr lang="fr-FR" sz="1600" dirty="0"/>
              <a:t>Vous avez un pouvoir limité (aucune autorité absolue) et votre autorité pour agir provient des directives du conseil d'administration, des membres du club et de la constitution et les statuts du club.</a:t>
            </a:r>
            <a:endParaRPr lang="en-US" sz="1600" dirty="0" smtClean="0"/>
          </a:p>
          <a:p>
            <a:pPr marL="171450" indent="-171450">
              <a:buFont typeface="Wingdings" pitchFamily="2" charset="2"/>
              <a:buChar char="§"/>
            </a:pPr>
            <a:endParaRPr lang="en-US" sz="800" dirty="0" smtClean="0"/>
          </a:p>
          <a:p>
            <a:pPr marL="171450" indent="-171450">
              <a:buFont typeface="Wingdings" pitchFamily="2" charset="2"/>
              <a:buChar char="§"/>
            </a:pPr>
            <a:r>
              <a:rPr lang="fr-FR" sz="1600" dirty="0"/>
              <a:t>Vous travaillez en coopération et partagez les responsabilités avec votre conseil d'administration.</a:t>
            </a:r>
            <a:endParaRPr lang="en-US" sz="1600" dirty="0" smtClean="0"/>
          </a:p>
          <a:p>
            <a:pPr lvl="1"/>
            <a:endParaRPr lang="en-US" sz="1200" dirty="0"/>
          </a:p>
          <a:p>
            <a:endParaRPr lang="en-US" dirty="0" smtClean="0"/>
          </a:p>
        </p:txBody>
      </p:sp>
      <p:sp>
        <p:nvSpPr>
          <p:cNvPr id="3" name="Footer Placeholder 2"/>
          <p:cNvSpPr>
            <a:spLocks noGrp="1"/>
          </p:cNvSpPr>
          <p:nvPr>
            <p:ph type="ftr" sz="quarter" idx="11"/>
          </p:nvPr>
        </p:nvSpPr>
        <p:spPr/>
        <p:txBody>
          <a:bodyPr/>
          <a:lstStyle/>
          <a:p>
            <a:r>
              <a:rPr lang="fr-FR" smtClean="0"/>
              <a:t>Formation des présidents de club</a:t>
            </a:r>
            <a:endParaRPr lang="en-US" dirty="0"/>
          </a:p>
        </p:txBody>
      </p:sp>
      <p:sp>
        <p:nvSpPr>
          <p:cNvPr id="5" name="Slide Number Placeholder 4"/>
          <p:cNvSpPr>
            <a:spLocks noGrp="1"/>
          </p:cNvSpPr>
          <p:nvPr>
            <p:ph type="sldNum" sz="quarter" idx="12"/>
          </p:nvPr>
        </p:nvSpPr>
        <p:spPr/>
        <p:txBody>
          <a:bodyPr/>
          <a:lstStyle/>
          <a:p>
            <a:fld id="{D057AB9D-7DAF-4932-8D90-97F45FB0A796}" type="slidenum">
              <a:rPr lang="en-US" smtClean="0"/>
              <a:pPr/>
              <a:t>18</a:t>
            </a:fld>
            <a:endParaRPr lang="en-US" dirty="0"/>
          </a:p>
        </p:txBody>
      </p:sp>
      <p:sp>
        <p:nvSpPr>
          <p:cNvPr id="13" name="Rounded Rectangle 12"/>
          <p:cNvSpPr/>
          <p:nvPr/>
        </p:nvSpPr>
        <p:spPr>
          <a:xfrm>
            <a:off x="2865950" y="4557877"/>
            <a:ext cx="3352800" cy="841007"/>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14" name="Picture 3" descr="C:\Users\vcicero\AppData\Local\Microsoft\Windows\Temporary Internet Files\Content.IE5\BV7KX1XL\MC900432618[1].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4" name="Group 23"/>
          <p:cNvGrpSpPr/>
          <p:nvPr/>
        </p:nvGrpSpPr>
        <p:grpSpPr>
          <a:xfrm>
            <a:off x="1230631" y="2805748"/>
            <a:ext cx="6659879" cy="3366452"/>
            <a:chOff x="0" y="0"/>
            <a:chExt cx="6309923" cy="2923433"/>
          </a:xfrm>
        </p:grpSpPr>
        <p:sp>
          <p:nvSpPr>
            <p:cNvPr id="25" name="Rounded Rectangle 24"/>
            <p:cNvSpPr/>
            <p:nvPr/>
          </p:nvSpPr>
          <p:spPr>
            <a:xfrm>
              <a:off x="1635617" y="2356834"/>
              <a:ext cx="952500" cy="553720"/>
            </a:xfrm>
            <a:prstGeom prst="roundRect">
              <a:avLst/>
            </a:prstGeom>
            <a:ln w="6350">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a:solidFill>
                    <a:prstClr val="black"/>
                  </a:solidFill>
                </a:rPr>
                <a:t>1er VP</a:t>
              </a:r>
            </a:p>
          </p:txBody>
        </p:sp>
        <p:sp>
          <p:nvSpPr>
            <p:cNvPr id="26" name="Rounded Rectangle 25"/>
            <p:cNvSpPr/>
            <p:nvPr/>
          </p:nvSpPr>
          <p:spPr>
            <a:xfrm>
              <a:off x="1635617" y="0"/>
              <a:ext cx="2987424" cy="553792"/>
            </a:xfrm>
            <a:prstGeom prst="roundRect">
              <a:avLst/>
            </a:prstGeom>
            <a:ln w="6350">
              <a:solidFill>
                <a:schemeClr val="tx1"/>
              </a:solidFill>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dirty="0">
                  <a:solidFill>
                    <a:prstClr val="black"/>
                  </a:solidFill>
                  <a:ea typeface="Calibri"/>
                  <a:cs typeface="Times New Roman"/>
                </a:rPr>
                <a:t> Club Members</a:t>
              </a:r>
            </a:p>
          </p:txBody>
        </p:sp>
        <p:cxnSp>
          <p:nvCxnSpPr>
            <p:cNvPr id="28" name="Straight Connector 27"/>
            <p:cNvCxnSpPr/>
            <p:nvPr/>
          </p:nvCxnSpPr>
          <p:spPr>
            <a:xfrm>
              <a:off x="3129566" y="553792"/>
              <a:ext cx="0" cy="270456"/>
            </a:xfrm>
            <a:prstGeom prst="line">
              <a:avLst/>
            </a:prstGeom>
          </p:spPr>
          <p:style>
            <a:lnRef idx="1">
              <a:schemeClr val="dk1"/>
            </a:lnRef>
            <a:fillRef idx="0">
              <a:schemeClr val="dk1"/>
            </a:fillRef>
            <a:effectRef idx="0">
              <a:schemeClr val="dk1"/>
            </a:effectRef>
            <a:fontRef idx="minor">
              <a:schemeClr val="tx1"/>
            </a:fontRef>
          </p:style>
        </p:cxnSp>
        <p:sp>
          <p:nvSpPr>
            <p:cNvPr id="29" name="Rounded Rectangle 28"/>
            <p:cNvSpPr/>
            <p:nvPr/>
          </p:nvSpPr>
          <p:spPr>
            <a:xfrm>
              <a:off x="1635617" y="772733"/>
              <a:ext cx="2987040" cy="553720"/>
            </a:xfrm>
            <a:prstGeom prst="roundRect">
              <a:avLst/>
            </a:prstGeom>
            <a:ln w="6350">
              <a:solidFill>
                <a:schemeClr val="tx1"/>
              </a:solidFill>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dirty="0">
                  <a:solidFill>
                    <a:prstClr val="black"/>
                  </a:solidFill>
                  <a:latin typeface="Times New Roman"/>
                  <a:ea typeface="Calibri"/>
                  <a:cs typeface="Times New Roman"/>
                </a:rPr>
                <a:t>Board of Directors </a:t>
              </a:r>
            </a:p>
          </p:txBody>
        </p:sp>
        <p:sp>
          <p:nvSpPr>
            <p:cNvPr id="30" name="Rounded Rectangle 29"/>
            <p:cNvSpPr/>
            <p:nvPr/>
          </p:nvSpPr>
          <p:spPr>
            <a:xfrm>
              <a:off x="1635617" y="1609859"/>
              <a:ext cx="2987040" cy="553720"/>
            </a:xfrm>
            <a:prstGeom prst="roundRect">
              <a:avLst/>
            </a:prstGeom>
            <a:ln w="6350">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a:solidFill>
                    <a:prstClr val="black"/>
                  </a:solidFill>
                </a:rPr>
                <a:t>President</a:t>
              </a:r>
            </a:p>
          </p:txBody>
        </p:sp>
        <p:cxnSp>
          <p:nvCxnSpPr>
            <p:cNvPr id="31" name="Straight Connector 30"/>
            <p:cNvCxnSpPr/>
            <p:nvPr/>
          </p:nvCxnSpPr>
          <p:spPr>
            <a:xfrm>
              <a:off x="3129566" y="1326524"/>
              <a:ext cx="0" cy="269875"/>
            </a:xfrm>
            <a:prstGeom prst="line">
              <a:avLst/>
            </a:prstGeom>
          </p:spPr>
          <p:style>
            <a:lnRef idx="1">
              <a:schemeClr val="dk1"/>
            </a:lnRef>
            <a:fillRef idx="0">
              <a:schemeClr val="dk1"/>
            </a:fillRef>
            <a:effectRef idx="0">
              <a:schemeClr val="dk1"/>
            </a:effectRef>
            <a:fontRef idx="minor">
              <a:schemeClr val="tx1"/>
            </a:fontRef>
          </p:style>
        </p:cxnSp>
        <p:sp>
          <p:nvSpPr>
            <p:cNvPr id="32" name="Rounded Rectangle 31"/>
            <p:cNvSpPr/>
            <p:nvPr/>
          </p:nvSpPr>
          <p:spPr>
            <a:xfrm>
              <a:off x="0" y="2279561"/>
              <a:ext cx="1377315" cy="553720"/>
            </a:xfrm>
            <a:prstGeom prst="roundRect">
              <a:avLst/>
            </a:prstGeom>
            <a:ln w="6350">
              <a:solidFill>
                <a:schemeClr val="tx1"/>
              </a:solidFill>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err="1">
                  <a:solidFill>
                    <a:prstClr val="black"/>
                  </a:solidFill>
                </a:rPr>
                <a:t>Secrétaire</a:t>
              </a:r>
              <a:endParaRPr lang="en-US" sz="2000" dirty="0">
                <a:solidFill>
                  <a:prstClr val="black"/>
                </a:solidFill>
              </a:endParaRPr>
            </a:p>
          </p:txBody>
        </p:sp>
        <p:sp>
          <p:nvSpPr>
            <p:cNvPr id="33" name="Rounded Rectangle 32"/>
            <p:cNvSpPr/>
            <p:nvPr/>
          </p:nvSpPr>
          <p:spPr>
            <a:xfrm>
              <a:off x="4932608" y="2279561"/>
              <a:ext cx="1377315" cy="553720"/>
            </a:xfrm>
            <a:prstGeom prst="roundRect">
              <a:avLst/>
            </a:prstGeom>
            <a:ln w="6350">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err="1">
                  <a:solidFill>
                    <a:prstClr val="black"/>
                  </a:solidFill>
                </a:rPr>
                <a:t>Trésorier</a:t>
              </a:r>
              <a:endParaRPr lang="en-US" sz="2000" dirty="0">
                <a:solidFill>
                  <a:prstClr val="black"/>
                </a:solidFill>
              </a:endParaRPr>
            </a:p>
          </p:txBody>
        </p:sp>
        <p:cxnSp>
          <p:nvCxnSpPr>
            <p:cNvPr id="34" name="Straight Connector 33"/>
            <p:cNvCxnSpPr/>
            <p:nvPr/>
          </p:nvCxnSpPr>
          <p:spPr>
            <a:xfrm flipH="1">
              <a:off x="708338" y="1867437"/>
              <a:ext cx="927279" cy="0"/>
            </a:xfrm>
            <a:prstGeom prst="line">
              <a:avLst/>
            </a:prstGeom>
          </p:spPr>
          <p:style>
            <a:lnRef idx="1">
              <a:schemeClr val="dk1"/>
            </a:lnRef>
            <a:fillRef idx="0">
              <a:schemeClr val="dk1"/>
            </a:fillRef>
            <a:effectRef idx="0">
              <a:schemeClr val="dk1"/>
            </a:effectRef>
            <a:fontRef idx="minor">
              <a:schemeClr val="tx1"/>
            </a:fontRef>
          </p:style>
        </p:cxnSp>
        <p:sp>
          <p:nvSpPr>
            <p:cNvPr id="35" name="Rounded Rectangle 34"/>
            <p:cNvSpPr/>
            <p:nvPr/>
          </p:nvSpPr>
          <p:spPr>
            <a:xfrm>
              <a:off x="2704563" y="2369713"/>
              <a:ext cx="952500" cy="553720"/>
            </a:xfrm>
            <a:prstGeom prst="roundRect">
              <a:avLst/>
            </a:prstGeom>
            <a:ln w="6350">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a:solidFill>
                    <a:prstClr val="black"/>
                  </a:solidFill>
                </a:rPr>
                <a:t>2ème VP</a:t>
              </a:r>
            </a:p>
          </p:txBody>
        </p:sp>
        <p:sp>
          <p:nvSpPr>
            <p:cNvPr id="36" name="Rounded Rectangle 35"/>
            <p:cNvSpPr/>
            <p:nvPr/>
          </p:nvSpPr>
          <p:spPr>
            <a:xfrm>
              <a:off x="3773509" y="2369713"/>
              <a:ext cx="952500" cy="553720"/>
            </a:xfrm>
            <a:prstGeom prst="roundRect">
              <a:avLst/>
            </a:prstGeom>
            <a:ln w="6350">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err="1">
                  <a:solidFill>
                    <a:prstClr val="black"/>
                  </a:solidFill>
                </a:rPr>
                <a:t>Président</a:t>
              </a:r>
              <a:r>
                <a:rPr lang="en-US" sz="1200" dirty="0">
                  <a:solidFill>
                    <a:prstClr val="black"/>
                  </a:solidFill>
                </a:rPr>
                <a:t> </a:t>
              </a:r>
              <a:r>
                <a:rPr lang="en-US" sz="1200" dirty="0" err="1">
                  <a:solidFill>
                    <a:prstClr val="black"/>
                  </a:solidFill>
                </a:rPr>
                <a:t>sortant</a:t>
              </a:r>
              <a:endParaRPr lang="en-US" sz="1200" dirty="0">
                <a:solidFill>
                  <a:prstClr val="black"/>
                </a:solidFill>
              </a:endParaRPr>
            </a:p>
          </p:txBody>
        </p:sp>
        <p:cxnSp>
          <p:nvCxnSpPr>
            <p:cNvPr id="37" name="Straight Connector 36"/>
            <p:cNvCxnSpPr/>
            <p:nvPr/>
          </p:nvCxnSpPr>
          <p:spPr>
            <a:xfrm>
              <a:off x="695459" y="1867437"/>
              <a:ext cx="0" cy="412115"/>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2112135" y="2163651"/>
              <a:ext cx="0" cy="192298"/>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3206839" y="2163651"/>
              <a:ext cx="0" cy="191770"/>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4250028" y="2176530"/>
              <a:ext cx="0" cy="191770"/>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flipH="1">
              <a:off x="4623515" y="1867437"/>
              <a:ext cx="991235" cy="0"/>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5615188" y="1867437"/>
              <a:ext cx="0" cy="412115"/>
            </a:xfrm>
            <a:prstGeom prst="line">
              <a:avLst/>
            </a:prstGeom>
          </p:spPr>
          <p:style>
            <a:lnRef idx="1">
              <a:schemeClr val="dk1"/>
            </a:lnRef>
            <a:fillRef idx="0">
              <a:schemeClr val="dk1"/>
            </a:fillRef>
            <a:effectRef idx="0">
              <a:schemeClr val="dk1"/>
            </a:effectRef>
            <a:fontRef idx="minor">
              <a:schemeClr val="tx1"/>
            </a:fontRef>
          </p:style>
        </p:cxnSp>
      </p:grpSp>
      <p:grpSp>
        <p:nvGrpSpPr>
          <p:cNvPr id="10" name="Group 9"/>
          <p:cNvGrpSpPr/>
          <p:nvPr/>
        </p:nvGrpSpPr>
        <p:grpSpPr>
          <a:xfrm>
            <a:off x="2960370" y="2807970"/>
            <a:ext cx="3153110" cy="2491449"/>
            <a:chOff x="3478955" y="2654936"/>
            <a:chExt cx="3153110" cy="2491449"/>
          </a:xfrm>
        </p:grpSpPr>
        <p:sp>
          <p:nvSpPr>
            <p:cNvPr id="45" name="Rounded Rectangle 44"/>
            <p:cNvSpPr/>
            <p:nvPr/>
          </p:nvSpPr>
          <p:spPr>
            <a:xfrm>
              <a:off x="3478955" y="2654936"/>
              <a:ext cx="3153110" cy="637714"/>
            </a:xfrm>
            <a:prstGeom prst="roundRect">
              <a:avLst/>
            </a:prstGeom>
            <a:ln w="6350">
              <a:solidFill>
                <a:schemeClr val="tx1"/>
              </a:solidFill>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dirty="0">
                  <a:solidFill>
                    <a:prstClr val="black"/>
                  </a:solidFill>
                  <a:ea typeface="Calibri"/>
                  <a:cs typeface="Times New Roman"/>
                </a:rPr>
                <a:t>  </a:t>
              </a:r>
              <a:r>
                <a:rPr lang="en-US" sz="2000" dirty="0" err="1">
                  <a:solidFill>
                    <a:prstClr val="black"/>
                  </a:solidFill>
                  <a:ea typeface="Calibri"/>
                  <a:cs typeface="Times New Roman"/>
                </a:rPr>
                <a:t>Membres</a:t>
              </a:r>
              <a:r>
                <a:rPr lang="en-US" sz="2000" dirty="0">
                  <a:solidFill>
                    <a:prstClr val="black"/>
                  </a:solidFill>
                  <a:ea typeface="Calibri"/>
                  <a:cs typeface="Times New Roman"/>
                </a:rPr>
                <a:t> du club</a:t>
              </a:r>
            </a:p>
          </p:txBody>
        </p:sp>
        <p:cxnSp>
          <p:nvCxnSpPr>
            <p:cNvPr id="46" name="Straight Connector 45"/>
            <p:cNvCxnSpPr/>
            <p:nvPr/>
          </p:nvCxnSpPr>
          <p:spPr>
            <a:xfrm>
              <a:off x="5055761" y="3292650"/>
              <a:ext cx="0" cy="311441"/>
            </a:xfrm>
            <a:prstGeom prst="line">
              <a:avLst/>
            </a:prstGeom>
          </p:spPr>
          <p:style>
            <a:lnRef idx="1">
              <a:schemeClr val="dk1"/>
            </a:lnRef>
            <a:fillRef idx="0">
              <a:schemeClr val="dk1"/>
            </a:fillRef>
            <a:effectRef idx="0">
              <a:schemeClr val="dk1"/>
            </a:effectRef>
            <a:fontRef idx="minor">
              <a:schemeClr val="tx1"/>
            </a:fontRef>
          </p:style>
        </p:cxnSp>
        <p:sp>
          <p:nvSpPr>
            <p:cNvPr id="47" name="Rounded Rectangle 46"/>
            <p:cNvSpPr/>
            <p:nvPr/>
          </p:nvSpPr>
          <p:spPr>
            <a:xfrm>
              <a:off x="3478955" y="3544769"/>
              <a:ext cx="3152705" cy="637631"/>
            </a:xfrm>
            <a:prstGeom prst="roundRect">
              <a:avLst/>
            </a:prstGeom>
            <a:ln w="6350">
              <a:solidFill>
                <a:schemeClr val="tx1"/>
              </a:solidFill>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dirty="0" err="1">
                  <a:solidFill>
                    <a:prstClr val="black"/>
                  </a:solidFill>
                  <a:latin typeface="Times New Roman"/>
                  <a:ea typeface="Calibri"/>
                  <a:cs typeface="Times New Roman"/>
                </a:rPr>
                <a:t>Conseil</a:t>
              </a:r>
              <a:r>
                <a:rPr lang="en-US" sz="2000" dirty="0">
                  <a:solidFill>
                    <a:prstClr val="black"/>
                  </a:solidFill>
                  <a:latin typeface="Times New Roman"/>
                  <a:ea typeface="Calibri"/>
                  <a:cs typeface="Times New Roman"/>
                </a:rPr>
                <a:t> </a:t>
              </a:r>
              <a:r>
                <a:rPr lang="en-US" sz="2000" dirty="0" err="1" smtClean="0">
                  <a:solidFill>
                    <a:prstClr val="black"/>
                  </a:solidFill>
                  <a:latin typeface="Times New Roman"/>
                  <a:ea typeface="Calibri"/>
                  <a:cs typeface="Times New Roman"/>
                </a:rPr>
                <a:t>d’administration</a:t>
              </a:r>
              <a:r>
                <a:rPr lang="en-US" sz="2000" dirty="0">
                  <a:solidFill>
                    <a:prstClr val="black"/>
                  </a:solidFill>
                  <a:latin typeface="Times New Roman"/>
                  <a:ea typeface="Calibri"/>
                  <a:cs typeface="Times New Roman"/>
                </a:rPr>
                <a:t> </a:t>
              </a:r>
            </a:p>
          </p:txBody>
        </p:sp>
        <p:sp>
          <p:nvSpPr>
            <p:cNvPr id="48" name="Rounded Rectangle 47"/>
            <p:cNvSpPr/>
            <p:nvPr/>
          </p:nvSpPr>
          <p:spPr>
            <a:xfrm>
              <a:off x="3478955" y="4508754"/>
              <a:ext cx="3152705" cy="637631"/>
            </a:xfrm>
            <a:prstGeom prst="roundRect">
              <a:avLst/>
            </a:prstGeom>
            <a:ln w="6350">
              <a:prstDash val="solid"/>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err="1">
                  <a:solidFill>
                    <a:prstClr val="black"/>
                  </a:solidFill>
                </a:rPr>
                <a:t>Président</a:t>
              </a:r>
              <a:endParaRPr lang="en-US" sz="2000" dirty="0">
                <a:solidFill>
                  <a:prstClr val="black"/>
                </a:solidFill>
              </a:endParaRPr>
            </a:p>
          </p:txBody>
        </p:sp>
        <p:cxnSp>
          <p:nvCxnSpPr>
            <p:cNvPr id="49" name="Straight Connector 48"/>
            <p:cNvCxnSpPr/>
            <p:nvPr/>
          </p:nvCxnSpPr>
          <p:spPr>
            <a:xfrm>
              <a:off x="5055761" y="4182482"/>
              <a:ext cx="0" cy="310772"/>
            </a:xfrm>
            <a:prstGeom prst="line">
              <a:avLst/>
            </a:prstGeom>
          </p:spPr>
          <p:style>
            <a:lnRef idx="1">
              <a:schemeClr val="dk1"/>
            </a:lnRef>
            <a:fillRef idx="0">
              <a:schemeClr val="dk1"/>
            </a:fillRef>
            <a:effectRef idx="0">
              <a:schemeClr val="dk1"/>
            </a:effectRef>
            <a:fontRef idx="minor">
              <a:schemeClr val="tx1"/>
            </a:fontRef>
          </p:style>
        </p:cxnSp>
      </p:grpSp>
      <p:pic>
        <p:nvPicPr>
          <p:cNvPr id="43" name="Picture 2" descr="C:\Users\vcicero\AppData\Local\Microsoft\Windows\Temporary Internet Files\Content.IE5\UDH751QD\MC900442122[1].png">
            <a:hlinkClick r:id="rId11" action="ppaction://hlinksldjump" tooltip="Cliquez ici pour revenir à la page de la Table des matières"/>
          </p:cNvPr>
          <p:cNvPicPr>
            <a:picLocks noChangeAspect="1" noChangeArrowheads="1"/>
          </p:cNvPicPr>
          <p:nvPr/>
        </p:nvPicPr>
        <p:blipFill>
          <a:blip r:embed="rId12"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09222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250"/>
                                  </p:stCondLst>
                                  <p:childTnLst>
                                    <p:animEffect transition="out" filter="fade">
                                      <p:cBhvr>
                                        <p:cTn id="6" dur="750"/>
                                        <p:tgtEl>
                                          <p:spTgt spid="24"/>
                                        </p:tgtEl>
                                      </p:cBhvr>
                                    </p:animEffect>
                                    <p:set>
                                      <p:cBhvr>
                                        <p:cTn id="7" dur="1" fill="hold">
                                          <p:stCondLst>
                                            <p:cond delay="749"/>
                                          </p:stCondLst>
                                        </p:cTn>
                                        <p:tgtEl>
                                          <p:spTgt spid="24"/>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9">
                                            <p:txEl>
                                              <p:pRg st="3" end="3"/>
                                            </p:txEl>
                                          </p:spTgt>
                                        </p:tgtEl>
                                        <p:attrNameLst>
                                          <p:attrName>style.visibility</p:attrName>
                                        </p:attrNameLst>
                                      </p:cBhvr>
                                      <p:to>
                                        <p:strVal val="visible"/>
                                      </p:to>
                                    </p:set>
                                    <p:animEffect transition="in" filter="fade">
                                      <p:cBhvr>
                                        <p:cTn id="11" dur="1000"/>
                                        <p:tgtEl>
                                          <p:spTgt spid="9">
                                            <p:txEl>
                                              <p:pRg st="3" end="3"/>
                                            </p:txEl>
                                          </p:spTgt>
                                        </p:tgtEl>
                                      </p:cBhvr>
                                    </p:animEffect>
                                  </p:childTnLst>
                                </p:cTn>
                              </p:par>
                            </p:childTnLst>
                          </p:cTn>
                        </p:par>
                        <p:par>
                          <p:cTn id="12" fill="hold">
                            <p:stCondLst>
                              <p:cond delay="3000"/>
                            </p:stCondLst>
                            <p:childTnLst>
                              <p:par>
                                <p:cTn id="13" presetID="10" presetClass="entr" presetSubtype="0" fill="hold" nodeType="afterEffect">
                                  <p:stCondLst>
                                    <p:cond delay="3000"/>
                                  </p:stCondLst>
                                  <p:childTnLst>
                                    <p:set>
                                      <p:cBhvr>
                                        <p:cTn id="14" dur="1" fill="hold">
                                          <p:stCondLst>
                                            <p:cond delay="0"/>
                                          </p:stCondLst>
                                        </p:cTn>
                                        <p:tgtEl>
                                          <p:spTgt spid="9">
                                            <p:txEl>
                                              <p:pRg st="5" end="5"/>
                                            </p:txEl>
                                          </p:spTgt>
                                        </p:tgtEl>
                                        <p:attrNameLst>
                                          <p:attrName>style.visibility</p:attrName>
                                        </p:attrNameLst>
                                      </p:cBhvr>
                                      <p:to>
                                        <p:strVal val="visible"/>
                                      </p:to>
                                    </p:set>
                                    <p:animEffect transition="in" filter="fade">
                                      <p:cBhvr>
                                        <p:cTn id="15" dur="1000"/>
                                        <p:tgtEl>
                                          <p:spTgt spid="9">
                                            <p:txEl>
                                              <p:pRg st="5" end="5"/>
                                            </p:txEl>
                                          </p:spTgt>
                                        </p:tgtEl>
                                      </p:cBhvr>
                                    </p:animEffect>
                                  </p:childTnLst>
                                </p:cTn>
                              </p:par>
                            </p:childTnLst>
                          </p:cTn>
                        </p:par>
                        <p:par>
                          <p:cTn id="16" fill="hold">
                            <p:stCondLst>
                              <p:cond delay="7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custDataLst>
              <p:tags r:id="rId2"/>
            </p:custDataLst>
            <p:extLst>
              <p:ext uri="{D42A27DB-BD31-4B8C-83A1-F6EECF244321}">
                <p14:modId xmlns:p14="http://schemas.microsoft.com/office/powerpoint/2010/main" xmlns="" val="2603500900"/>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2" name="Picture 21"/>
          <p:cNvPicPr/>
          <p:nvPr/>
        </p:nvPicPr>
        <p:blipFill>
          <a:blip r:embed="rId10" cstate="print">
            <a:clrChange>
              <a:clrFrom>
                <a:srgbClr val="FFFFFF"/>
              </a:clrFrom>
              <a:clrTo>
                <a:srgbClr val="FFFFFF">
                  <a:alpha val="0"/>
                </a:srgbClr>
              </a:clrTo>
            </a:clrChange>
            <a:lum bright="70000" contrast="-70000"/>
            <a:extLst>
              <a:ext uri="{BEBA8EAE-BF5A-486C-A8C5-ECC9F3942E4B}">
                <a14:imgProps xmlns:a14="http://schemas.microsoft.com/office/drawing/2010/main" xmlns="">
                  <a14:imgLayer r:embed="rId11">
                    <a14:imgEffect>
                      <a14:brightnessContrast bright="40000"/>
                    </a14:imgEffect>
                  </a14:imgLayer>
                </a14:imgProps>
              </a:ext>
              <a:ext uri="{28A0092B-C50C-407E-A947-70E740481C1C}">
                <a14:useLocalDpi xmlns:a14="http://schemas.microsoft.com/office/drawing/2010/main" xmlns="" val="0"/>
              </a:ext>
            </a:extLst>
          </a:blip>
          <a:stretch>
            <a:fillRect/>
          </a:stretch>
        </p:blipFill>
        <p:spPr>
          <a:xfrm>
            <a:off x="2401824" y="2035182"/>
            <a:ext cx="4644390" cy="4114799"/>
          </a:xfrm>
          <a:prstGeom prst="rect">
            <a:avLst/>
          </a:prstGeom>
          <a:effectLst>
            <a:outerShdw blurRad="50800" dist="50800" dir="5400000" algn="ctr" rotWithShape="0">
              <a:srgbClr val="000000">
                <a:alpha val="0"/>
              </a:srgbClr>
            </a:outerShdw>
            <a:reflection stA="0" endPos="65000" dist="50800" dir="5400000" sy="-100000" algn="bl" rotWithShape="0"/>
          </a:effectLst>
        </p:spPr>
      </p:pic>
      <p:sp>
        <p:nvSpPr>
          <p:cNvPr id="9" name="TextBox 8"/>
          <p:cNvSpPr txBox="1"/>
          <p:nvPr/>
        </p:nvSpPr>
        <p:spPr>
          <a:xfrm>
            <a:off x="227081" y="1001524"/>
            <a:ext cx="8667537" cy="446276"/>
          </a:xfrm>
          <a:prstGeom prst="rect">
            <a:avLst/>
          </a:prstGeom>
          <a:noFill/>
        </p:spPr>
        <p:txBody>
          <a:bodyPr wrap="square" rtlCol="0">
            <a:spAutoFit/>
          </a:bodyPr>
          <a:lstStyle/>
          <a:p>
            <a:pPr lvl="0"/>
            <a:r>
              <a:rPr lang="fr-FR" sz="2300" dirty="0" smtClean="0"/>
              <a:t>Regardons </a:t>
            </a:r>
            <a:r>
              <a:rPr lang="fr-FR" sz="2300" dirty="0"/>
              <a:t>maintenant rapidement vos responsabilités partagées.</a:t>
            </a:r>
            <a:endParaRPr lang="en-US" sz="2300" dirty="0" smtClean="0"/>
          </a:p>
        </p:txBody>
      </p:sp>
      <p:sp>
        <p:nvSpPr>
          <p:cNvPr id="3" name="TextBox 2"/>
          <p:cNvSpPr txBox="1"/>
          <p:nvPr/>
        </p:nvSpPr>
        <p:spPr>
          <a:xfrm>
            <a:off x="609600" y="2293203"/>
            <a:ext cx="2286000" cy="1015663"/>
          </a:xfrm>
          <a:prstGeom prst="rect">
            <a:avLst/>
          </a:prstGeom>
          <a:noFill/>
        </p:spPr>
        <p:txBody>
          <a:bodyPr wrap="square" rtlCol="0">
            <a:spAutoFit/>
          </a:bodyPr>
          <a:lstStyle/>
          <a:p>
            <a:pPr algn="ctr"/>
            <a:r>
              <a:rPr lang="fr-FR" sz="1200" dirty="0"/>
              <a:t>Considérera et formera toute nouvelle question et règlement du club avant sa présentation et approbation par les membres du club.</a:t>
            </a:r>
            <a:endParaRPr lang="en-US" sz="1200" dirty="0"/>
          </a:p>
        </p:txBody>
      </p:sp>
      <p:sp>
        <p:nvSpPr>
          <p:cNvPr id="35" name="TextBox 34"/>
          <p:cNvSpPr txBox="1"/>
          <p:nvPr/>
        </p:nvSpPr>
        <p:spPr>
          <a:xfrm>
            <a:off x="6295644" y="3849469"/>
            <a:ext cx="2162556" cy="646331"/>
          </a:xfrm>
          <a:prstGeom prst="rect">
            <a:avLst/>
          </a:prstGeom>
          <a:noFill/>
        </p:spPr>
        <p:txBody>
          <a:bodyPr wrap="square" rtlCol="0">
            <a:spAutoFit/>
          </a:bodyPr>
          <a:lstStyle/>
          <a:p>
            <a:pPr algn="ctr"/>
            <a:r>
              <a:rPr lang="fr-FR" sz="1200" dirty="0"/>
              <a:t>Assurera l'audit annuel des livres, comptes et opérations du club.</a:t>
            </a:r>
            <a:endParaRPr lang="en-US" sz="1200" dirty="0"/>
          </a:p>
        </p:txBody>
      </p:sp>
      <p:sp>
        <p:nvSpPr>
          <p:cNvPr id="34" name="TextBox 33"/>
          <p:cNvSpPr txBox="1"/>
          <p:nvPr/>
        </p:nvSpPr>
        <p:spPr>
          <a:xfrm>
            <a:off x="6172200" y="4876800"/>
            <a:ext cx="2286000" cy="1384995"/>
          </a:xfrm>
          <a:prstGeom prst="rect">
            <a:avLst/>
          </a:prstGeom>
          <a:noFill/>
        </p:spPr>
        <p:txBody>
          <a:bodyPr wrap="square" rtlCol="0">
            <a:spAutoFit/>
          </a:bodyPr>
          <a:lstStyle/>
          <a:p>
            <a:pPr algn="ctr"/>
            <a:r>
              <a:rPr lang="fr-FR" sz="1200" dirty="0"/>
              <a:t>Soumettra toute question relative à une nouvelle activité ou nouvelle ligne de conduite à la commission permanente ou spéciale respective aux fins d'examen et de recommandation.</a:t>
            </a:r>
            <a:endParaRPr lang="en-US" sz="1200" dirty="0"/>
          </a:p>
        </p:txBody>
      </p:sp>
      <p:sp>
        <p:nvSpPr>
          <p:cNvPr id="33" name="TextBox 32"/>
          <p:cNvSpPr txBox="1"/>
          <p:nvPr/>
        </p:nvSpPr>
        <p:spPr>
          <a:xfrm flipH="1">
            <a:off x="-609600" y="6149980"/>
            <a:ext cx="152399" cy="19112925"/>
          </a:xfrm>
          <a:prstGeom prst="rect">
            <a:avLst/>
          </a:prstGeom>
          <a:noFill/>
        </p:spPr>
        <p:txBody>
          <a:bodyPr wrap="square" rtlCol="0">
            <a:spAutoFit/>
          </a:bodyPr>
          <a:lstStyle/>
          <a:p>
            <a:pPr algn="ctr"/>
            <a:r>
              <a:rPr lang="fr-FR" sz="1200" dirty="0" err="1" smtClean="0"/>
              <a:t>Mintiendra</a:t>
            </a:r>
            <a:r>
              <a:rPr lang="fr-FR" sz="1200" dirty="0" smtClean="0"/>
              <a:t> </a:t>
            </a:r>
            <a:r>
              <a:rPr lang="fr-FR" sz="1200" dirty="0"/>
              <a:t>au moins deux (2) comptes en banque séparés, gouvernés par les principes comptables généralement reconnus.</a:t>
            </a:r>
            <a:r>
              <a:rPr lang="en-US" sz="1200" dirty="0" smtClean="0"/>
              <a:t> </a:t>
            </a:r>
            <a:endParaRPr lang="en-US" sz="1200" dirty="0"/>
          </a:p>
        </p:txBody>
      </p:sp>
      <p:sp>
        <p:nvSpPr>
          <p:cNvPr id="32" name="TextBox 31"/>
          <p:cNvSpPr txBox="1"/>
          <p:nvPr/>
        </p:nvSpPr>
        <p:spPr>
          <a:xfrm>
            <a:off x="3505200" y="3676650"/>
            <a:ext cx="2286000" cy="1015663"/>
          </a:xfrm>
          <a:prstGeom prst="rect">
            <a:avLst/>
          </a:prstGeom>
          <a:noFill/>
        </p:spPr>
        <p:txBody>
          <a:bodyPr wrap="square" rtlCol="0">
            <a:spAutoFit/>
          </a:bodyPr>
          <a:lstStyle/>
          <a:p>
            <a:pPr algn="ctr"/>
            <a:r>
              <a:rPr lang="fr-FR" sz="1200" dirty="0"/>
              <a:t>Sur </a:t>
            </a:r>
            <a:r>
              <a:rPr lang="fr-FR" sz="1200" b="1" dirty="0"/>
              <a:t>recommandation</a:t>
            </a:r>
            <a:r>
              <a:rPr lang="fr-FR" sz="1200" dirty="0"/>
              <a:t> de la commission des finances, désignera une ou plusieurs banques, afin d'y déposer les fonds du club.</a:t>
            </a:r>
            <a:endParaRPr lang="en-US" sz="1200" dirty="0"/>
          </a:p>
        </p:txBody>
      </p:sp>
      <p:sp>
        <p:nvSpPr>
          <p:cNvPr id="31" name="TextBox 30"/>
          <p:cNvSpPr txBox="1"/>
          <p:nvPr/>
        </p:nvSpPr>
        <p:spPr>
          <a:xfrm>
            <a:off x="6172200" y="2286000"/>
            <a:ext cx="2286000" cy="830997"/>
          </a:xfrm>
          <a:prstGeom prst="rect">
            <a:avLst/>
          </a:prstGeom>
          <a:noFill/>
        </p:spPr>
        <p:txBody>
          <a:bodyPr wrap="square" rtlCol="0">
            <a:spAutoFit/>
          </a:bodyPr>
          <a:lstStyle/>
          <a:p>
            <a:pPr algn="ctr"/>
            <a:r>
              <a:rPr lang="fr-FR" sz="1200" dirty="0"/>
              <a:t>Aura le pouvoir de modifier, d'outrepasser ou de révoquer la décision de n'importe lequel des officiels du club.</a:t>
            </a:r>
            <a:r>
              <a:rPr lang="en-US" sz="1200" dirty="0" smtClean="0"/>
              <a:t> </a:t>
            </a:r>
            <a:endParaRPr lang="en-US" sz="1200" dirty="0"/>
          </a:p>
        </p:txBody>
      </p:sp>
      <p:sp>
        <p:nvSpPr>
          <p:cNvPr id="20" name="TextBox 19"/>
          <p:cNvSpPr txBox="1"/>
          <p:nvPr/>
        </p:nvSpPr>
        <p:spPr>
          <a:xfrm>
            <a:off x="3657600" y="2260937"/>
            <a:ext cx="1828800" cy="1015663"/>
          </a:xfrm>
          <a:prstGeom prst="rect">
            <a:avLst/>
          </a:prstGeom>
          <a:noFill/>
        </p:spPr>
        <p:txBody>
          <a:bodyPr wrap="square" rtlCol="0">
            <a:spAutoFit/>
          </a:bodyPr>
          <a:lstStyle/>
          <a:p>
            <a:pPr algn="ctr"/>
            <a:r>
              <a:rPr lang="fr-FR" sz="1200" dirty="0"/>
              <a:t>Autorisera toutes les dépenses et veillera à ne pas créer d'engagement au-delà du revenu actuel du club.</a:t>
            </a:r>
            <a:endParaRPr lang="en-US" sz="1200" dirty="0"/>
          </a:p>
        </p:txBody>
      </p:sp>
      <p:sp>
        <p:nvSpPr>
          <p:cNvPr id="36" name="TextBox 35"/>
          <p:cNvSpPr txBox="1"/>
          <p:nvPr/>
        </p:nvSpPr>
        <p:spPr>
          <a:xfrm>
            <a:off x="3581400" y="5029200"/>
            <a:ext cx="1905000" cy="1200329"/>
          </a:xfrm>
          <a:prstGeom prst="rect">
            <a:avLst/>
          </a:prstGeom>
          <a:noFill/>
        </p:spPr>
        <p:txBody>
          <a:bodyPr wrap="square" rtlCol="0">
            <a:spAutoFit/>
          </a:bodyPr>
          <a:lstStyle/>
          <a:p>
            <a:pPr algn="ctr"/>
            <a:r>
              <a:rPr lang="fr-FR" sz="1200" dirty="0"/>
              <a:t>N'autorisera pas la dépense, à des fins administratives, du produit net des fonds récoltés auprès du grand public.</a:t>
            </a:r>
            <a:endParaRPr lang="en-US" sz="1200" dirty="0"/>
          </a:p>
        </p:txBody>
      </p:sp>
      <p:sp>
        <p:nvSpPr>
          <p:cNvPr id="37" name="TextBox 36"/>
          <p:cNvSpPr txBox="1"/>
          <p:nvPr/>
        </p:nvSpPr>
        <p:spPr>
          <a:xfrm>
            <a:off x="609600" y="3830761"/>
            <a:ext cx="2286000" cy="646331"/>
          </a:xfrm>
          <a:prstGeom prst="rect">
            <a:avLst/>
          </a:prstGeom>
          <a:noFill/>
        </p:spPr>
        <p:txBody>
          <a:bodyPr wrap="square" rtlCol="0">
            <a:spAutoFit/>
          </a:bodyPr>
          <a:lstStyle/>
          <a:p>
            <a:pPr algn="ctr"/>
            <a:r>
              <a:rPr lang="fr-FR" sz="1200" dirty="0"/>
              <a:t>Déterminera la caution (assurance) liant tout officiel du club.</a:t>
            </a:r>
            <a:endParaRPr lang="en-US" sz="1200" dirty="0"/>
          </a:p>
        </p:txBody>
      </p:sp>
      <p:sp>
        <p:nvSpPr>
          <p:cNvPr id="5" name="Footer Placeholder 4"/>
          <p:cNvSpPr>
            <a:spLocks noGrp="1"/>
          </p:cNvSpPr>
          <p:nvPr>
            <p:ph type="ftr" sz="quarter" idx="11"/>
          </p:nvPr>
        </p:nvSpPr>
        <p:spPr/>
        <p:txBody>
          <a:bodyPr/>
          <a:lstStyle/>
          <a:p>
            <a:r>
              <a:rPr lang="fr-FR" smtClean="0"/>
              <a:t>Formation des présidents de club</a:t>
            </a:r>
            <a:endParaRPr lang="en-US" dirty="0"/>
          </a:p>
        </p:txBody>
      </p:sp>
      <p:sp>
        <p:nvSpPr>
          <p:cNvPr id="8" name="Slide Number Placeholder 7"/>
          <p:cNvSpPr>
            <a:spLocks noGrp="1"/>
          </p:cNvSpPr>
          <p:nvPr>
            <p:ph type="sldNum" sz="quarter" idx="12"/>
          </p:nvPr>
        </p:nvSpPr>
        <p:spPr/>
        <p:txBody>
          <a:bodyPr/>
          <a:lstStyle/>
          <a:p>
            <a:fld id="{D057AB9D-7DAF-4932-8D90-97F45FB0A796}" type="slidenum">
              <a:rPr lang="en-US" smtClean="0"/>
              <a:pPr/>
              <a:t>19</a:t>
            </a:fld>
            <a:endParaRPr lang="en-US" dirty="0"/>
          </a:p>
        </p:txBody>
      </p:sp>
      <p:pic>
        <p:nvPicPr>
          <p:cNvPr id="24" name="Picture 3" descr="C:\Users\vcicero\AppData\Local\Microsoft\Windows\Temporary Internet Files\Content.IE5\BV7KX1XL\MC900432618[1].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2" descr="C:\Users\vcicero\AppData\Local\Microsoft\Windows\Temporary Internet Files\Content.IE5\UDH751QD\MC900442122[1].png">
            <a:hlinkClick r:id="rId13" action="ppaction://hlinksldjump" tooltip="Cliquez ici pour revenir à la page de la Table des matières"/>
          </p:cNvPr>
          <p:cNvPicPr>
            <a:picLocks noChangeAspect="1" noChangeArrowheads="1"/>
          </p:cNvPicPr>
          <p:nvPr/>
        </p:nvPicPr>
        <p:blipFill>
          <a:blip r:embed="rId14"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ZoneTexte 1"/>
          <p:cNvSpPr txBox="1"/>
          <p:nvPr/>
        </p:nvSpPr>
        <p:spPr>
          <a:xfrm>
            <a:off x="574438" y="4658411"/>
            <a:ext cx="1827386" cy="1569660"/>
          </a:xfrm>
          <a:prstGeom prst="rect">
            <a:avLst/>
          </a:prstGeom>
          <a:noFill/>
        </p:spPr>
        <p:txBody>
          <a:bodyPr wrap="square" rtlCol="0">
            <a:spAutoFit/>
          </a:bodyPr>
          <a:lstStyle/>
          <a:p>
            <a:r>
              <a:rPr lang="fr-CA" sz="1200" dirty="0" smtClean="0"/>
              <a:t>Maintiendra au moins 2 comptes en banques séparés un pur l’administration et l’autre pour les </a:t>
            </a:r>
            <a:r>
              <a:rPr lang="fr-CA" sz="1200" dirty="0" err="1" smtClean="0"/>
              <a:t>oeuvres</a:t>
            </a:r>
            <a:r>
              <a:rPr lang="fr-CA" sz="1200" dirty="0" smtClean="0"/>
              <a:t>, gouvernés par les principes comptables généralement reconnus.</a:t>
            </a:r>
            <a:endParaRPr lang="fr-CA" sz="1200" dirty="0"/>
          </a:p>
        </p:txBody>
      </p:sp>
    </p:spTree>
    <p:custDataLst>
      <p:tags r:id="rId1"/>
    </p:custDataLst>
    <p:extLst>
      <p:ext uri="{BB962C8B-B14F-4D97-AF65-F5344CB8AC3E}">
        <p14:creationId xmlns:p14="http://schemas.microsoft.com/office/powerpoint/2010/main" xmlns="" val="313878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par>
                                <p:cTn id="8" presetID="53"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Effect transition="in" filter="fade">
                                      <p:cBhvr>
                                        <p:cTn id="12" dur="1000"/>
                                        <p:tgtEl>
                                          <p:spTgt spid="3"/>
                                        </p:tgtEl>
                                      </p:cBhvr>
                                    </p:animEffect>
                                  </p:childTnLst>
                                </p:cTn>
                              </p:par>
                            </p:childTnLst>
                          </p:cTn>
                        </p:par>
                        <p:par>
                          <p:cTn id="13" fill="hold">
                            <p:stCondLst>
                              <p:cond delay="1000"/>
                            </p:stCondLst>
                            <p:childTnLst>
                              <p:par>
                                <p:cTn id="14" presetID="53" presetClass="entr" presetSubtype="16" fill="hold" grpId="0" nodeType="afterEffect">
                                  <p:stCondLst>
                                    <p:cond delay="3000"/>
                                  </p:stCondLst>
                                  <p:childTnLst>
                                    <p:set>
                                      <p:cBhvr>
                                        <p:cTn id="15" dur="1" fill="hold">
                                          <p:stCondLst>
                                            <p:cond delay="0"/>
                                          </p:stCondLst>
                                        </p:cTn>
                                        <p:tgtEl>
                                          <p:spTgt spid="31"/>
                                        </p:tgtEl>
                                        <p:attrNameLst>
                                          <p:attrName>style.visibility</p:attrName>
                                        </p:attrNameLst>
                                      </p:cBhvr>
                                      <p:to>
                                        <p:strVal val="visible"/>
                                      </p:to>
                                    </p:set>
                                    <p:anim calcmode="lin" valueType="num">
                                      <p:cBhvr>
                                        <p:cTn id="16" dur="1000" fill="hold"/>
                                        <p:tgtEl>
                                          <p:spTgt spid="31"/>
                                        </p:tgtEl>
                                        <p:attrNameLst>
                                          <p:attrName>ppt_w</p:attrName>
                                        </p:attrNameLst>
                                      </p:cBhvr>
                                      <p:tavLst>
                                        <p:tav tm="0">
                                          <p:val>
                                            <p:fltVal val="0"/>
                                          </p:val>
                                        </p:tav>
                                        <p:tav tm="100000">
                                          <p:val>
                                            <p:strVal val="#ppt_w"/>
                                          </p:val>
                                        </p:tav>
                                      </p:tavLst>
                                    </p:anim>
                                    <p:anim calcmode="lin" valueType="num">
                                      <p:cBhvr>
                                        <p:cTn id="17" dur="1000" fill="hold"/>
                                        <p:tgtEl>
                                          <p:spTgt spid="31"/>
                                        </p:tgtEl>
                                        <p:attrNameLst>
                                          <p:attrName>ppt_h</p:attrName>
                                        </p:attrNameLst>
                                      </p:cBhvr>
                                      <p:tavLst>
                                        <p:tav tm="0">
                                          <p:val>
                                            <p:fltVal val="0"/>
                                          </p:val>
                                        </p:tav>
                                        <p:tav tm="100000">
                                          <p:val>
                                            <p:strVal val="#ppt_h"/>
                                          </p:val>
                                        </p:tav>
                                      </p:tavLst>
                                    </p:anim>
                                    <p:animEffect transition="in" filter="fade">
                                      <p:cBhvr>
                                        <p:cTn id="18" dur="1000"/>
                                        <p:tgtEl>
                                          <p:spTgt spid="31"/>
                                        </p:tgtEl>
                                      </p:cBhvr>
                                    </p:animEffect>
                                  </p:childTnLst>
                                </p:cTn>
                              </p:par>
                              <p:par>
                                <p:cTn id="19" presetID="10" presetClass="entr" presetSubtype="0" fill="hold" nodeType="withEffect">
                                  <p:stCondLst>
                                    <p:cond delay="20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par>
                          <p:cTn id="22" fill="hold">
                            <p:stCondLst>
                              <p:cond delay="5000"/>
                            </p:stCondLst>
                            <p:childTnLst>
                              <p:par>
                                <p:cTn id="23" presetID="53" presetClass="entr" presetSubtype="16" fill="hold" grpId="0" nodeType="afterEffect">
                                  <p:stCondLst>
                                    <p:cond delay="3000"/>
                                  </p:stCondLst>
                                  <p:childTnLst>
                                    <p:set>
                                      <p:cBhvr>
                                        <p:cTn id="24" dur="1" fill="hold">
                                          <p:stCondLst>
                                            <p:cond delay="0"/>
                                          </p:stCondLst>
                                        </p:cTn>
                                        <p:tgtEl>
                                          <p:spTgt spid="33"/>
                                        </p:tgtEl>
                                        <p:attrNameLst>
                                          <p:attrName>style.visibility</p:attrName>
                                        </p:attrNameLst>
                                      </p:cBhvr>
                                      <p:to>
                                        <p:strVal val="visible"/>
                                      </p:to>
                                    </p:set>
                                    <p:anim calcmode="lin" valueType="num">
                                      <p:cBhvr>
                                        <p:cTn id="25" dur="1000" fill="hold"/>
                                        <p:tgtEl>
                                          <p:spTgt spid="33"/>
                                        </p:tgtEl>
                                        <p:attrNameLst>
                                          <p:attrName>ppt_w</p:attrName>
                                        </p:attrNameLst>
                                      </p:cBhvr>
                                      <p:tavLst>
                                        <p:tav tm="0">
                                          <p:val>
                                            <p:fltVal val="0"/>
                                          </p:val>
                                        </p:tav>
                                        <p:tav tm="100000">
                                          <p:val>
                                            <p:strVal val="#ppt_w"/>
                                          </p:val>
                                        </p:tav>
                                      </p:tavLst>
                                    </p:anim>
                                    <p:anim calcmode="lin" valueType="num">
                                      <p:cBhvr>
                                        <p:cTn id="26" dur="1000" fill="hold"/>
                                        <p:tgtEl>
                                          <p:spTgt spid="33"/>
                                        </p:tgtEl>
                                        <p:attrNameLst>
                                          <p:attrName>ppt_h</p:attrName>
                                        </p:attrNameLst>
                                      </p:cBhvr>
                                      <p:tavLst>
                                        <p:tav tm="0">
                                          <p:val>
                                            <p:fltVal val="0"/>
                                          </p:val>
                                        </p:tav>
                                        <p:tav tm="100000">
                                          <p:val>
                                            <p:strVal val="#ppt_h"/>
                                          </p:val>
                                        </p:tav>
                                      </p:tavLst>
                                    </p:anim>
                                    <p:animEffect transition="in" filter="fade">
                                      <p:cBhvr>
                                        <p:cTn id="27" dur="1000"/>
                                        <p:tgtEl>
                                          <p:spTgt spid="33"/>
                                        </p:tgtEl>
                                      </p:cBhvr>
                                    </p:animEffect>
                                  </p:childTnLst>
                                </p:cTn>
                              </p:par>
                            </p:childTnLst>
                          </p:cTn>
                        </p:par>
                        <p:par>
                          <p:cTn id="28" fill="hold">
                            <p:stCondLst>
                              <p:cond delay="9000"/>
                            </p:stCondLst>
                            <p:childTnLst>
                              <p:par>
                                <p:cTn id="29" presetID="53" presetClass="entr" presetSubtype="16" fill="hold" grpId="0" nodeType="afterEffect">
                                  <p:stCondLst>
                                    <p:cond delay="3000"/>
                                  </p:stCondLst>
                                  <p:childTnLst>
                                    <p:set>
                                      <p:cBhvr>
                                        <p:cTn id="30" dur="1" fill="hold">
                                          <p:stCondLst>
                                            <p:cond delay="0"/>
                                          </p:stCondLst>
                                        </p:cTn>
                                        <p:tgtEl>
                                          <p:spTgt spid="34"/>
                                        </p:tgtEl>
                                        <p:attrNameLst>
                                          <p:attrName>style.visibility</p:attrName>
                                        </p:attrNameLst>
                                      </p:cBhvr>
                                      <p:to>
                                        <p:strVal val="visible"/>
                                      </p:to>
                                    </p:set>
                                    <p:anim calcmode="lin" valueType="num">
                                      <p:cBhvr>
                                        <p:cTn id="31" dur="1000" fill="hold"/>
                                        <p:tgtEl>
                                          <p:spTgt spid="34"/>
                                        </p:tgtEl>
                                        <p:attrNameLst>
                                          <p:attrName>ppt_w</p:attrName>
                                        </p:attrNameLst>
                                      </p:cBhvr>
                                      <p:tavLst>
                                        <p:tav tm="0">
                                          <p:val>
                                            <p:fltVal val="0"/>
                                          </p:val>
                                        </p:tav>
                                        <p:tav tm="100000">
                                          <p:val>
                                            <p:strVal val="#ppt_w"/>
                                          </p:val>
                                        </p:tav>
                                      </p:tavLst>
                                    </p:anim>
                                    <p:anim calcmode="lin" valueType="num">
                                      <p:cBhvr>
                                        <p:cTn id="32" dur="1000" fill="hold"/>
                                        <p:tgtEl>
                                          <p:spTgt spid="34"/>
                                        </p:tgtEl>
                                        <p:attrNameLst>
                                          <p:attrName>ppt_h</p:attrName>
                                        </p:attrNameLst>
                                      </p:cBhvr>
                                      <p:tavLst>
                                        <p:tav tm="0">
                                          <p:val>
                                            <p:fltVal val="0"/>
                                          </p:val>
                                        </p:tav>
                                        <p:tav tm="100000">
                                          <p:val>
                                            <p:strVal val="#ppt_h"/>
                                          </p:val>
                                        </p:tav>
                                      </p:tavLst>
                                    </p:anim>
                                    <p:animEffect transition="in" filter="fade">
                                      <p:cBhvr>
                                        <p:cTn id="33" dur="1000"/>
                                        <p:tgtEl>
                                          <p:spTgt spid="34"/>
                                        </p:tgtEl>
                                      </p:cBhvr>
                                    </p:animEffect>
                                  </p:childTnLst>
                                </p:cTn>
                              </p:par>
                            </p:childTnLst>
                          </p:cTn>
                        </p:par>
                        <p:par>
                          <p:cTn id="34" fill="hold">
                            <p:stCondLst>
                              <p:cond delay="13000"/>
                            </p:stCondLst>
                            <p:childTnLst>
                              <p:par>
                                <p:cTn id="35" presetID="53" presetClass="entr" presetSubtype="16" fill="hold" grpId="0" nodeType="afterEffect">
                                  <p:stCondLst>
                                    <p:cond delay="3000"/>
                                  </p:stCondLst>
                                  <p:childTnLst>
                                    <p:set>
                                      <p:cBhvr>
                                        <p:cTn id="36" dur="1" fill="hold">
                                          <p:stCondLst>
                                            <p:cond delay="0"/>
                                          </p:stCondLst>
                                        </p:cTn>
                                        <p:tgtEl>
                                          <p:spTgt spid="37"/>
                                        </p:tgtEl>
                                        <p:attrNameLst>
                                          <p:attrName>style.visibility</p:attrName>
                                        </p:attrNameLst>
                                      </p:cBhvr>
                                      <p:to>
                                        <p:strVal val="visible"/>
                                      </p:to>
                                    </p:set>
                                    <p:anim calcmode="lin" valueType="num">
                                      <p:cBhvr>
                                        <p:cTn id="37" dur="1000" fill="hold"/>
                                        <p:tgtEl>
                                          <p:spTgt spid="37"/>
                                        </p:tgtEl>
                                        <p:attrNameLst>
                                          <p:attrName>ppt_w</p:attrName>
                                        </p:attrNameLst>
                                      </p:cBhvr>
                                      <p:tavLst>
                                        <p:tav tm="0">
                                          <p:val>
                                            <p:fltVal val="0"/>
                                          </p:val>
                                        </p:tav>
                                        <p:tav tm="100000">
                                          <p:val>
                                            <p:strVal val="#ppt_w"/>
                                          </p:val>
                                        </p:tav>
                                      </p:tavLst>
                                    </p:anim>
                                    <p:anim calcmode="lin" valueType="num">
                                      <p:cBhvr>
                                        <p:cTn id="38" dur="1000" fill="hold"/>
                                        <p:tgtEl>
                                          <p:spTgt spid="37"/>
                                        </p:tgtEl>
                                        <p:attrNameLst>
                                          <p:attrName>ppt_h</p:attrName>
                                        </p:attrNameLst>
                                      </p:cBhvr>
                                      <p:tavLst>
                                        <p:tav tm="0">
                                          <p:val>
                                            <p:fltVal val="0"/>
                                          </p:val>
                                        </p:tav>
                                        <p:tav tm="100000">
                                          <p:val>
                                            <p:strVal val="#ppt_h"/>
                                          </p:val>
                                        </p:tav>
                                      </p:tavLst>
                                    </p:anim>
                                    <p:animEffect transition="in" filter="fade">
                                      <p:cBhvr>
                                        <p:cTn id="39" dur="1000"/>
                                        <p:tgtEl>
                                          <p:spTgt spid="37"/>
                                        </p:tgtEl>
                                      </p:cBhvr>
                                    </p:animEffect>
                                  </p:childTnLst>
                                </p:cTn>
                              </p:par>
                            </p:childTnLst>
                          </p:cTn>
                        </p:par>
                        <p:par>
                          <p:cTn id="40" fill="hold">
                            <p:stCondLst>
                              <p:cond delay="17000"/>
                            </p:stCondLst>
                            <p:childTnLst>
                              <p:par>
                                <p:cTn id="41" presetID="53" presetClass="entr" presetSubtype="16" fill="hold" grpId="0" nodeType="afterEffect">
                                  <p:stCondLst>
                                    <p:cond delay="3000"/>
                                  </p:stCondLst>
                                  <p:childTnLst>
                                    <p:set>
                                      <p:cBhvr>
                                        <p:cTn id="42" dur="1" fill="hold">
                                          <p:stCondLst>
                                            <p:cond delay="0"/>
                                          </p:stCondLst>
                                        </p:cTn>
                                        <p:tgtEl>
                                          <p:spTgt spid="35"/>
                                        </p:tgtEl>
                                        <p:attrNameLst>
                                          <p:attrName>style.visibility</p:attrName>
                                        </p:attrNameLst>
                                      </p:cBhvr>
                                      <p:to>
                                        <p:strVal val="visible"/>
                                      </p:to>
                                    </p:set>
                                    <p:anim calcmode="lin" valueType="num">
                                      <p:cBhvr>
                                        <p:cTn id="43" dur="1000" fill="hold"/>
                                        <p:tgtEl>
                                          <p:spTgt spid="35"/>
                                        </p:tgtEl>
                                        <p:attrNameLst>
                                          <p:attrName>ppt_w</p:attrName>
                                        </p:attrNameLst>
                                      </p:cBhvr>
                                      <p:tavLst>
                                        <p:tav tm="0">
                                          <p:val>
                                            <p:fltVal val="0"/>
                                          </p:val>
                                        </p:tav>
                                        <p:tav tm="100000">
                                          <p:val>
                                            <p:strVal val="#ppt_w"/>
                                          </p:val>
                                        </p:tav>
                                      </p:tavLst>
                                    </p:anim>
                                    <p:anim calcmode="lin" valueType="num">
                                      <p:cBhvr>
                                        <p:cTn id="44" dur="1000" fill="hold"/>
                                        <p:tgtEl>
                                          <p:spTgt spid="35"/>
                                        </p:tgtEl>
                                        <p:attrNameLst>
                                          <p:attrName>ppt_h</p:attrName>
                                        </p:attrNameLst>
                                      </p:cBhvr>
                                      <p:tavLst>
                                        <p:tav tm="0">
                                          <p:val>
                                            <p:fltVal val="0"/>
                                          </p:val>
                                        </p:tav>
                                        <p:tav tm="100000">
                                          <p:val>
                                            <p:strVal val="#ppt_h"/>
                                          </p:val>
                                        </p:tav>
                                      </p:tavLst>
                                    </p:anim>
                                    <p:animEffect transition="in" filter="fade">
                                      <p:cBhvr>
                                        <p:cTn id="45" dur="1000"/>
                                        <p:tgtEl>
                                          <p:spTgt spid="35"/>
                                        </p:tgtEl>
                                      </p:cBhvr>
                                    </p:animEffect>
                                  </p:childTnLst>
                                </p:cTn>
                              </p:par>
                            </p:childTnLst>
                          </p:cTn>
                        </p:par>
                        <p:par>
                          <p:cTn id="46" fill="hold">
                            <p:stCondLst>
                              <p:cond delay="21000"/>
                            </p:stCondLst>
                            <p:childTnLst>
                              <p:par>
                                <p:cTn id="47" presetID="53" presetClass="entr" presetSubtype="16" fill="hold" grpId="0" nodeType="afterEffect">
                                  <p:stCondLst>
                                    <p:cond delay="3000"/>
                                  </p:stCondLst>
                                  <p:childTnLst>
                                    <p:set>
                                      <p:cBhvr>
                                        <p:cTn id="48" dur="1" fill="hold">
                                          <p:stCondLst>
                                            <p:cond delay="0"/>
                                          </p:stCondLst>
                                        </p:cTn>
                                        <p:tgtEl>
                                          <p:spTgt spid="20"/>
                                        </p:tgtEl>
                                        <p:attrNameLst>
                                          <p:attrName>style.visibility</p:attrName>
                                        </p:attrNameLst>
                                      </p:cBhvr>
                                      <p:to>
                                        <p:strVal val="visible"/>
                                      </p:to>
                                    </p:set>
                                    <p:anim calcmode="lin" valueType="num">
                                      <p:cBhvr>
                                        <p:cTn id="49" dur="1000" fill="hold"/>
                                        <p:tgtEl>
                                          <p:spTgt spid="20"/>
                                        </p:tgtEl>
                                        <p:attrNameLst>
                                          <p:attrName>ppt_w</p:attrName>
                                        </p:attrNameLst>
                                      </p:cBhvr>
                                      <p:tavLst>
                                        <p:tav tm="0">
                                          <p:val>
                                            <p:fltVal val="0"/>
                                          </p:val>
                                        </p:tav>
                                        <p:tav tm="100000">
                                          <p:val>
                                            <p:strVal val="#ppt_w"/>
                                          </p:val>
                                        </p:tav>
                                      </p:tavLst>
                                    </p:anim>
                                    <p:anim calcmode="lin" valueType="num">
                                      <p:cBhvr>
                                        <p:cTn id="50" dur="1000" fill="hold"/>
                                        <p:tgtEl>
                                          <p:spTgt spid="20"/>
                                        </p:tgtEl>
                                        <p:attrNameLst>
                                          <p:attrName>ppt_h</p:attrName>
                                        </p:attrNameLst>
                                      </p:cBhvr>
                                      <p:tavLst>
                                        <p:tav tm="0">
                                          <p:val>
                                            <p:fltVal val="0"/>
                                          </p:val>
                                        </p:tav>
                                        <p:tav tm="100000">
                                          <p:val>
                                            <p:strVal val="#ppt_h"/>
                                          </p:val>
                                        </p:tav>
                                      </p:tavLst>
                                    </p:anim>
                                    <p:animEffect transition="in" filter="fade">
                                      <p:cBhvr>
                                        <p:cTn id="51" dur="1000"/>
                                        <p:tgtEl>
                                          <p:spTgt spid="20"/>
                                        </p:tgtEl>
                                      </p:cBhvr>
                                    </p:animEffect>
                                  </p:childTnLst>
                                </p:cTn>
                              </p:par>
                            </p:childTnLst>
                          </p:cTn>
                        </p:par>
                        <p:par>
                          <p:cTn id="52" fill="hold">
                            <p:stCondLst>
                              <p:cond delay="25000"/>
                            </p:stCondLst>
                            <p:childTnLst>
                              <p:par>
                                <p:cTn id="53" presetID="53" presetClass="entr" presetSubtype="16" fill="hold" grpId="0" nodeType="afterEffect">
                                  <p:stCondLst>
                                    <p:cond delay="3000"/>
                                  </p:stCondLst>
                                  <p:childTnLst>
                                    <p:set>
                                      <p:cBhvr>
                                        <p:cTn id="54" dur="1" fill="hold">
                                          <p:stCondLst>
                                            <p:cond delay="0"/>
                                          </p:stCondLst>
                                        </p:cTn>
                                        <p:tgtEl>
                                          <p:spTgt spid="36"/>
                                        </p:tgtEl>
                                        <p:attrNameLst>
                                          <p:attrName>style.visibility</p:attrName>
                                        </p:attrNameLst>
                                      </p:cBhvr>
                                      <p:to>
                                        <p:strVal val="visible"/>
                                      </p:to>
                                    </p:set>
                                    <p:anim calcmode="lin" valueType="num">
                                      <p:cBhvr>
                                        <p:cTn id="55" dur="1000" fill="hold"/>
                                        <p:tgtEl>
                                          <p:spTgt spid="36"/>
                                        </p:tgtEl>
                                        <p:attrNameLst>
                                          <p:attrName>ppt_w</p:attrName>
                                        </p:attrNameLst>
                                      </p:cBhvr>
                                      <p:tavLst>
                                        <p:tav tm="0">
                                          <p:val>
                                            <p:fltVal val="0"/>
                                          </p:val>
                                        </p:tav>
                                        <p:tav tm="100000">
                                          <p:val>
                                            <p:strVal val="#ppt_w"/>
                                          </p:val>
                                        </p:tav>
                                      </p:tavLst>
                                    </p:anim>
                                    <p:anim calcmode="lin" valueType="num">
                                      <p:cBhvr>
                                        <p:cTn id="56" dur="1000" fill="hold"/>
                                        <p:tgtEl>
                                          <p:spTgt spid="36"/>
                                        </p:tgtEl>
                                        <p:attrNameLst>
                                          <p:attrName>ppt_h</p:attrName>
                                        </p:attrNameLst>
                                      </p:cBhvr>
                                      <p:tavLst>
                                        <p:tav tm="0">
                                          <p:val>
                                            <p:fltVal val="0"/>
                                          </p:val>
                                        </p:tav>
                                        <p:tav tm="100000">
                                          <p:val>
                                            <p:strVal val="#ppt_h"/>
                                          </p:val>
                                        </p:tav>
                                      </p:tavLst>
                                    </p:anim>
                                    <p:animEffect transition="in" filter="fade">
                                      <p:cBhvr>
                                        <p:cTn id="57" dur="1000"/>
                                        <p:tgtEl>
                                          <p:spTgt spid="36"/>
                                        </p:tgtEl>
                                      </p:cBhvr>
                                    </p:animEffect>
                                  </p:childTnLst>
                                </p:cTn>
                              </p:par>
                            </p:childTnLst>
                          </p:cTn>
                        </p:par>
                        <p:par>
                          <p:cTn id="58" fill="hold">
                            <p:stCondLst>
                              <p:cond delay="29000"/>
                            </p:stCondLst>
                            <p:childTnLst>
                              <p:par>
                                <p:cTn id="59" presetID="53" presetClass="entr" presetSubtype="16" fill="hold" grpId="0" nodeType="afterEffect">
                                  <p:stCondLst>
                                    <p:cond delay="3000"/>
                                  </p:stCondLst>
                                  <p:childTnLst>
                                    <p:set>
                                      <p:cBhvr>
                                        <p:cTn id="60" dur="1" fill="hold">
                                          <p:stCondLst>
                                            <p:cond delay="0"/>
                                          </p:stCondLst>
                                        </p:cTn>
                                        <p:tgtEl>
                                          <p:spTgt spid="32"/>
                                        </p:tgtEl>
                                        <p:attrNameLst>
                                          <p:attrName>style.visibility</p:attrName>
                                        </p:attrNameLst>
                                      </p:cBhvr>
                                      <p:to>
                                        <p:strVal val="visible"/>
                                      </p:to>
                                    </p:set>
                                    <p:anim calcmode="lin" valueType="num">
                                      <p:cBhvr>
                                        <p:cTn id="61" dur="1000" fill="hold"/>
                                        <p:tgtEl>
                                          <p:spTgt spid="32"/>
                                        </p:tgtEl>
                                        <p:attrNameLst>
                                          <p:attrName>ppt_w</p:attrName>
                                        </p:attrNameLst>
                                      </p:cBhvr>
                                      <p:tavLst>
                                        <p:tav tm="0">
                                          <p:val>
                                            <p:fltVal val="0"/>
                                          </p:val>
                                        </p:tav>
                                        <p:tav tm="100000">
                                          <p:val>
                                            <p:strVal val="#ppt_w"/>
                                          </p:val>
                                        </p:tav>
                                      </p:tavLst>
                                    </p:anim>
                                    <p:anim calcmode="lin" valueType="num">
                                      <p:cBhvr>
                                        <p:cTn id="62" dur="1000" fill="hold"/>
                                        <p:tgtEl>
                                          <p:spTgt spid="32"/>
                                        </p:tgtEl>
                                        <p:attrNameLst>
                                          <p:attrName>ppt_h</p:attrName>
                                        </p:attrNameLst>
                                      </p:cBhvr>
                                      <p:tavLst>
                                        <p:tav tm="0">
                                          <p:val>
                                            <p:fltVal val="0"/>
                                          </p:val>
                                        </p:tav>
                                        <p:tav tm="100000">
                                          <p:val>
                                            <p:strVal val="#ppt_h"/>
                                          </p:val>
                                        </p:tav>
                                      </p:tavLst>
                                    </p:anim>
                                    <p:animEffect transition="in" filter="fade">
                                      <p:cBhvr>
                                        <p:cTn id="63" dur="1000"/>
                                        <p:tgtEl>
                                          <p:spTgt spid="32"/>
                                        </p:tgtEl>
                                      </p:cBhvr>
                                    </p:animEffect>
                                  </p:childTnLst>
                                </p:cTn>
                              </p:par>
                            </p:childTnLst>
                          </p:cTn>
                        </p:par>
                        <p:par>
                          <p:cTn id="64" fill="hold">
                            <p:stCondLst>
                              <p:cond delay="33000"/>
                            </p:stCondLst>
                            <p:childTnLst>
                              <p:par>
                                <p:cTn id="65" presetID="10" presetClass="entr" presetSubtype="0" fill="hold" nodeType="afterEffect">
                                  <p:stCondLst>
                                    <p:cond delay="20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35" grpId="0"/>
      <p:bldP spid="34" grpId="0"/>
      <p:bldP spid="33" grpId="0"/>
      <p:bldP spid="32" grpId="0"/>
      <p:bldP spid="31" grpId="0"/>
      <p:bldP spid="20"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090999599"/>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457200" y="990600"/>
            <a:ext cx="8229600" cy="5201424"/>
          </a:xfrm>
          <a:prstGeom prst="rect">
            <a:avLst/>
          </a:prstGeom>
          <a:noFill/>
        </p:spPr>
        <p:txBody>
          <a:bodyPr wrap="square" rtlCol="0">
            <a:spAutoFit/>
          </a:bodyPr>
          <a:lstStyle/>
          <a:p>
            <a:endParaRPr lang="en-US" sz="1100" dirty="0" smtClean="0"/>
          </a:p>
          <a:p>
            <a:r>
              <a:rPr lang="fr-FR" sz="2400" dirty="0"/>
              <a:t>Ce cours vous fournira des informations de base et des ressources  nécessaires qui vous aideront à vous préparer à assumer vos nouvelles fonctions.</a:t>
            </a:r>
            <a:r>
              <a:rPr lang="en-US" sz="2400" dirty="0" smtClean="0"/>
              <a:t> </a:t>
            </a:r>
            <a:endParaRPr lang="en-US" sz="2400" dirty="0"/>
          </a:p>
          <a:p>
            <a:endParaRPr lang="en-US" sz="1200" dirty="0" smtClean="0"/>
          </a:p>
          <a:p>
            <a:r>
              <a:rPr lang="fr-FR" sz="2400" dirty="0"/>
              <a:t>Lorsque vous aurez terminé le cours vous serez en mesure de :</a:t>
            </a:r>
            <a:endParaRPr lang="en-US" sz="2400" dirty="0" smtClean="0"/>
          </a:p>
          <a:p>
            <a:endParaRPr lang="en-US" sz="900" dirty="0" smtClean="0"/>
          </a:p>
          <a:p>
            <a:pPr marL="342900" indent="-342900">
              <a:buFont typeface="Wingdings" pitchFamily="2" charset="2"/>
              <a:buChar char="§"/>
            </a:pPr>
            <a:r>
              <a:rPr lang="fr-FR" sz="2000" dirty="0"/>
              <a:t>Reconnaître le rôle d'un club Lions et de sa place au sein de la structure du Lions Clubs International</a:t>
            </a:r>
            <a:endParaRPr lang="en-US" sz="2000" dirty="0" smtClean="0"/>
          </a:p>
          <a:p>
            <a:endParaRPr lang="en-US" sz="2000" dirty="0" smtClean="0"/>
          </a:p>
          <a:p>
            <a:pPr marL="342900" indent="-342900">
              <a:buFont typeface="Wingdings" pitchFamily="2" charset="2"/>
              <a:buChar char="§"/>
            </a:pPr>
            <a:r>
              <a:rPr lang="fr-FR" sz="2000" dirty="0"/>
              <a:t>Résumer les responsabilités du président de club</a:t>
            </a:r>
            <a:endParaRPr lang="en-US" sz="2000" dirty="0" smtClean="0"/>
          </a:p>
          <a:p>
            <a:endParaRPr lang="en-US" sz="2000" dirty="0" smtClean="0"/>
          </a:p>
          <a:p>
            <a:pPr marL="342900" indent="-342900">
              <a:buFont typeface="Wingdings" pitchFamily="2" charset="2"/>
              <a:buChar char="§"/>
            </a:pPr>
            <a:r>
              <a:rPr lang="fr-FR" sz="2000" dirty="0"/>
              <a:t>Appliquer vos connaissances des responsabilités à des scénarios courants qui peuvent être rencontrés par les présidents de clubs</a:t>
            </a:r>
            <a:endParaRPr lang="en-US" sz="2000" dirty="0" smtClean="0"/>
          </a:p>
          <a:p>
            <a:endParaRPr lang="en-US" sz="2000" dirty="0" smtClean="0"/>
          </a:p>
          <a:p>
            <a:pPr marL="342900" indent="-342900">
              <a:buFont typeface="Wingdings" pitchFamily="2" charset="2"/>
              <a:buChar char="§"/>
            </a:pPr>
            <a:r>
              <a:rPr lang="fr-FR" sz="2000" dirty="0"/>
              <a:t>Accéder à des ressources supplémentaires au besoin</a:t>
            </a:r>
            <a:endParaRPr lang="en-US" sz="2000" dirty="0" smtClean="0"/>
          </a:p>
        </p:txBody>
      </p:sp>
      <p:sp>
        <p:nvSpPr>
          <p:cNvPr id="3" name="Footer Placeholder 2"/>
          <p:cNvSpPr>
            <a:spLocks noGrp="1"/>
          </p:cNvSpPr>
          <p:nvPr>
            <p:ph type="ftr" sz="quarter" idx="11"/>
          </p:nvPr>
        </p:nvSpPr>
        <p:spPr/>
        <p:txBody>
          <a:bodyPr/>
          <a:lstStyle/>
          <a:p>
            <a:r>
              <a:rPr lang="fr-FR" smtClean="0"/>
              <a:t>Formation des présidents de club</a:t>
            </a:r>
            <a:endParaRPr lang="en-US" dirty="0"/>
          </a:p>
        </p:txBody>
      </p:sp>
      <p:sp>
        <p:nvSpPr>
          <p:cNvPr id="5" name="Slide Number Placeholder 4"/>
          <p:cNvSpPr>
            <a:spLocks noGrp="1"/>
          </p:cNvSpPr>
          <p:nvPr>
            <p:ph type="sldNum" sz="quarter" idx="12"/>
          </p:nvPr>
        </p:nvSpPr>
        <p:spPr/>
        <p:txBody>
          <a:bodyPr/>
          <a:lstStyle/>
          <a:p>
            <a:fld id="{D057AB9D-7DAF-4932-8D90-97F45FB0A796}" type="slidenum">
              <a:rPr lang="en-US" smtClean="0"/>
              <a:pPr/>
              <a:t>2</a:t>
            </a:fld>
            <a:endParaRPr lang="en-US" dirty="0"/>
          </a:p>
        </p:txBody>
      </p:sp>
      <p:pic>
        <p:nvPicPr>
          <p:cNvPr id="7"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00908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1000"/>
                                        <p:tgtEl>
                                          <p:spTgt spid="9">
                                            <p:txEl>
                                              <p:pRg st="3" end="3"/>
                                            </p:txEl>
                                          </p:spTgt>
                                        </p:tgtEl>
                                      </p:cBhvr>
                                    </p:animEffect>
                                  </p:childTnLst>
                                </p:cTn>
                              </p:par>
                            </p:childTnLst>
                          </p:cTn>
                        </p:par>
                        <p:par>
                          <p:cTn id="8" fill="hold">
                            <p:stCondLst>
                              <p:cond delay="4000"/>
                            </p:stCondLst>
                            <p:childTnLst>
                              <p:par>
                                <p:cTn id="9" presetID="10" presetClass="entr" presetSubtype="0" fill="hold" nodeType="afterEffect">
                                  <p:stCondLst>
                                    <p:cond delay="2000"/>
                                  </p:stCondLst>
                                  <p:childTnLst>
                                    <p:set>
                                      <p:cBhvr>
                                        <p:cTn id="10" dur="1" fill="hold">
                                          <p:stCondLst>
                                            <p:cond delay="0"/>
                                          </p:stCondLst>
                                        </p:cTn>
                                        <p:tgtEl>
                                          <p:spTgt spid="9">
                                            <p:txEl>
                                              <p:pRg st="5" end="5"/>
                                            </p:txEl>
                                          </p:spTgt>
                                        </p:tgtEl>
                                        <p:attrNameLst>
                                          <p:attrName>style.visibility</p:attrName>
                                        </p:attrNameLst>
                                      </p:cBhvr>
                                      <p:to>
                                        <p:strVal val="visible"/>
                                      </p:to>
                                    </p:set>
                                    <p:animEffect transition="in" filter="fade">
                                      <p:cBhvr>
                                        <p:cTn id="11" dur="1000"/>
                                        <p:tgtEl>
                                          <p:spTgt spid="9">
                                            <p:txEl>
                                              <p:pRg st="5" end="5"/>
                                            </p:txEl>
                                          </p:spTgt>
                                        </p:tgtEl>
                                      </p:cBhvr>
                                    </p:animEffect>
                                  </p:childTnLst>
                                </p:cTn>
                              </p:par>
                            </p:childTnLst>
                          </p:cTn>
                        </p:par>
                        <p:par>
                          <p:cTn id="12" fill="hold">
                            <p:stCondLst>
                              <p:cond delay="7000"/>
                            </p:stCondLst>
                            <p:childTnLst>
                              <p:par>
                                <p:cTn id="13" presetID="10" presetClass="entr" presetSubtype="0" fill="hold" nodeType="afterEffect">
                                  <p:stCondLst>
                                    <p:cond delay="2000"/>
                                  </p:stCondLst>
                                  <p:childTnLst>
                                    <p:set>
                                      <p:cBhvr>
                                        <p:cTn id="14" dur="1" fill="hold">
                                          <p:stCondLst>
                                            <p:cond delay="0"/>
                                          </p:stCondLst>
                                        </p:cTn>
                                        <p:tgtEl>
                                          <p:spTgt spid="9">
                                            <p:txEl>
                                              <p:pRg st="7" end="7"/>
                                            </p:txEl>
                                          </p:spTgt>
                                        </p:tgtEl>
                                        <p:attrNameLst>
                                          <p:attrName>style.visibility</p:attrName>
                                        </p:attrNameLst>
                                      </p:cBhvr>
                                      <p:to>
                                        <p:strVal val="visible"/>
                                      </p:to>
                                    </p:set>
                                    <p:animEffect transition="in" filter="fade">
                                      <p:cBhvr>
                                        <p:cTn id="15" dur="1000"/>
                                        <p:tgtEl>
                                          <p:spTgt spid="9">
                                            <p:txEl>
                                              <p:pRg st="7" end="7"/>
                                            </p:txEl>
                                          </p:spTgt>
                                        </p:tgtEl>
                                      </p:cBhvr>
                                    </p:animEffect>
                                  </p:childTnLst>
                                </p:cTn>
                              </p:par>
                            </p:childTnLst>
                          </p:cTn>
                        </p:par>
                        <p:par>
                          <p:cTn id="16" fill="hold">
                            <p:stCondLst>
                              <p:cond delay="10000"/>
                            </p:stCondLst>
                            <p:childTnLst>
                              <p:par>
                                <p:cTn id="17" presetID="10" presetClass="entr" presetSubtype="0" fill="hold" nodeType="afterEffect">
                                  <p:stCondLst>
                                    <p:cond delay="2000"/>
                                  </p:stCondLst>
                                  <p:childTnLst>
                                    <p:set>
                                      <p:cBhvr>
                                        <p:cTn id="18" dur="1" fill="hold">
                                          <p:stCondLst>
                                            <p:cond delay="0"/>
                                          </p:stCondLst>
                                        </p:cTn>
                                        <p:tgtEl>
                                          <p:spTgt spid="9">
                                            <p:txEl>
                                              <p:pRg st="9" end="9"/>
                                            </p:txEl>
                                          </p:spTgt>
                                        </p:tgtEl>
                                        <p:attrNameLst>
                                          <p:attrName>style.visibility</p:attrName>
                                        </p:attrNameLst>
                                      </p:cBhvr>
                                      <p:to>
                                        <p:strVal val="visible"/>
                                      </p:to>
                                    </p:set>
                                    <p:animEffect transition="in" filter="fade">
                                      <p:cBhvr>
                                        <p:cTn id="19" dur="1000"/>
                                        <p:tgtEl>
                                          <p:spTgt spid="9">
                                            <p:txEl>
                                              <p:pRg st="9" end="9"/>
                                            </p:txEl>
                                          </p:spTgt>
                                        </p:tgtEl>
                                      </p:cBhvr>
                                    </p:animEffect>
                                  </p:childTnLst>
                                </p:cTn>
                              </p:par>
                            </p:childTnLst>
                          </p:cTn>
                        </p:par>
                        <p:par>
                          <p:cTn id="20" fill="hold">
                            <p:stCondLst>
                              <p:cond delay="13000"/>
                            </p:stCondLst>
                            <p:childTnLst>
                              <p:par>
                                <p:cTn id="21" presetID="10" presetClass="entr" presetSubtype="0" fill="hold" nodeType="afterEffect">
                                  <p:stCondLst>
                                    <p:cond delay="2000"/>
                                  </p:stCondLst>
                                  <p:childTnLst>
                                    <p:set>
                                      <p:cBhvr>
                                        <p:cTn id="22" dur="1" fill="hold">
                                          <p:stCondLst>
                                            <p:cond delay="0"/>
                                          </p:stCondLst>
                                        </p:cTn>
                                        <p:tgtEl>
                                          <p:spTgt spid="9">
                                            <p:txEl>
                                              <p:pRg st="11" end="11"/>
                                            </p:txEl>
                                          </p:spTgt>
                                        </p:tgtEl>
                                        <p:attrNameLst>
                                          <p:attrName>style.visibility</p:attrName>
                                        </p:attrNameLst>
                                      </p:cBhvr>
                                      <p:to>
                                        <p:strVal val="visible"/>
                                      </p:to>
                                    </p:set>
                                    <p:animEffect transition="in" filter="fade">
                                      <p:cBhvr>
                                        <p:cTn id="23" dur="1000"/>
                                        <p:tgtEl>
                                          <p:spTgt spid="9">
                                            <p:txEl>
                                              <p:pRg st="11" end="11"/>
                                            </p:txEl>
                                          </p:spTgt>
                                        </p:tgtEl>
                                      </p:cBhvr>
                                    </p:animEffect>
                                  </p:childTnLst>
                                </p:cTn>
                              </p:par>
                            </p:childTnLst>
                          </p:cTn>
                        </p:par>
                        <p:par>
                          <p:cTn id="24" fill="hold">
                            <p:stCondLst>
                              <p:cond delay="16000"/>
                            </p:stCondLst>
                            <p:childTnLst>
                              <p:par>
                                <p:cTn id="25" presetID="10" presetClass="entr" presetSubtype="0" fill="hold" nodeType="afterEffect">
                                  <p:stCondLst>
                                    <p:cond delay="3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custDataLst>
              <p:tags r:id="rId2"/>
            </p:custDataLst>
            <p:extLst>
              <p:ext uri="{D42A27DB-BD31-4B8C-83A1-F6EECF244321}">
                <p14:modId xmlns:p14="http://schemas.microsoft.com/office/powerpoint/2010/main" xmlns="" val="1793009629"/>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324063" y="990600"/>
            <a:ext cx="8494589" cy="1369606"/>
          </a:xfrm>
          <a:prstGeom prst="rect">
            <a:avLst/>
          </a:prstGeom>
          <a:noFill/>
        </p:spPr>
        <p:txBody>
          <a:bodyPr wrap="square" rtlCol="0">
            <a:spAutoFit/>
          </a:bodyPr>
          <a:lstStyle/>
          <a:p>
            <a:endParaRPr lang="en-US" sz="1100" dirty="0"/>
          </a:p>
          <a:p>
            <a:pPr lvl="0"/>
            <a:r>
              <a:rPr lang="fr-FR" sz="2400" dirty="0"/>
              <a:t>Que pouvez-vous faire en tant que président de club pour vous assurer que votre équipe dirigeante de club travaille bien </a:t>
            </a:r>
            <a:r>
              <a:rPr lang="fr-FR" sz="2400" dirty="0" smtClean="0"/>
              <a:t>ensemble?</a:t>
            </a:r>
            <a:endParaRPr lang="en-US" sz="2400" dirty="0" smtClean="0"/>
          </a:p>
        </p:txBody>
      </p:sp>
      <p:sp>
        <p:nvSpPr>
          <p:cNvPr id="5" name="Footer Placeholder 4"/>
          <p:cNvSpPr>
            <a:spLocks noGrp="1"/>
          </p:cNvSpPr>
          <p:nvPr>
            <p:ph type="ftr" sz="quarter" idx="11"/>
          </p:nvPr>
        </p:nvSpPr>
        <p:spPr/>
        <p:txBody>
          <a:bodyPr/>
          <a:lstStyle/>
          <a:p>
            <a:r>
              <a:rPr lang="fr-FR" smtClean="0"/>
              <a:t>Formation des présidents de club</a:t>
            </a:r>
            <a:endParaRPr lang="en-US" dirty="0"/>
          </a:p>
        </p:txBody>
      </p:sp>
      <p:sp>
        <p:nvSpPr>
          <p:cNvPr id="8" name="Slide Number Placeholder 7"/>
          <p:cNvSpPr>
            <a:spLocks noGrp="1"/>
          </p:cNvSpPr>
          <p:nvPr>
            <p:ph type="sldNum" sz="quarter" idx="12"/>
          </p:nvPr>
        </p:nvSpPr>
        <p:spPr/>
        <p:txBody>
          <a:bodyPr/>
          <a:lstStyle/>
          <a:p>
            <a:fld id="{D057AB9D-7DAF-4932-8D90-97F45FB0A796}" type="slidenum">
              <a:rPr lang="en-US" smtClean="0"/>
              <a:pPr/>
              <a:t>20</a:t>
            </a:fld>
            <a:endParaRPr lang="en-US" dirty="0"/>
          </a:p>
        </p:txBody>
      </p:sp>
      <p:pic>
        <p:nvPicPr>
          <p:cNvPr id="24" name="Picture 3" descr="C:\Users\vcicero\AppData\Local\Microsoft\Windows\Temporary Internet Files\Content.IE5\BV7KX1XL\MC900432618[1].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vcicero\AppData\Local\Microsoft\Windows\Temporary Internet Files\Content.IE5\UDH751QD\MC900442122[1].png">
            <a:hlinkClick r:id="rId11" action="ppaction://hlinksldjump" tooltip="Cliquez ici pour revenir à la page de la Table des matières"/>
          </p:cNvPr>
          <p:cNvPicPr>
            <a:picLocks noChangeAspect="1" noChangeArrowheads="1"/>
          </p:cNvPicPr>
          <p:nvPr/>
        </p:nvPicPr>
        <p:blipFill>
          <a:blip r:embed="rId12"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12699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lum bright="70000" contrast="-70000"/>
            <a:extLst>
              <a:ext uri="{28A0092B-C50C-407E-A947-70E740481C1C}">
                <a14:useLocalDpi xmlns="" xmlns:a14="http://schemas.microsoft.com/office/drawing/2010/main" val="0"/>
              </a:ext>
            </a:extLst>
          </a:blip>
          <a:stretch>
            <a:fillRect/>
          </a:stretch>
        </p:blipFill>
        <p:spPr>
          <a:xfrm>
            <a:off x="1752600" y="1005840"/>
            <a:ext cx="5618408" cy="5318760"/>
          </a:xfrm>
          <a:prstGeom prst="rect">
            <a:avLst/>
          </a:prstGeom>
        </p:spPr>
      </p:pic>
      <p:graphicFrame>
        <p:nvGraphicFramePr>
          <p:cNvPr id="4" name="Diagram 3"/>
          <p:cNvGraphicFramePr/>
          <p:nvPr>
            <p:custDataLst>
              <p:tags r:id="rId2"/>
            </p:custDataLst>
            <p:extLst>
              <p:ext uri="{D42A27DB-BD31-4B8C-83A1-F6EECF244321}">
                <p14:modId xmlns="" xmlns:p14="http://schemas.microsoft.com/office/powerpoint/2010/main" val="2941787546"/>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TextBox 8"/>
          <p:cNvSpPr txBox="1"/>
          <p:nvPr/>
        </p:nvSpPr>
        <p:spPr>
          <a:xfrm>
            <a:off x="457200" y="990600"/>
            <a:ext cx="8229600" cy="430887"/>
          </a:xfrm>
          <a:prstGeom prst="rect">
            <a:avLst/>
          </a:prstGeom>
          <a:noFill/>
        </p:spPr>
        <p:txBody>
          <a:bodyPr wrap="square" rtlCol="0">
            <a:spAutoFit/>
          </a:bodyPr>
          <a:lstStyle/>
          <a:p>
            <a:endParaRPr lang="en-US" sz="1100" dirty="0"/>
          </a:p>
          <a:p>
            <a:endParaRPr lang="en-US" sz="1100" dirty="0" smtClean="0"/>
          </a:p>
        </p:txBody>
      </p:sp>
      <p:sp>
        <p:nvSpPr>
          <p:cNvPr id="6" name="Footer Placeholder 5"/>
          <p:cNvSpPr>
            <a:spLocks noGrp="1"/>
          </p:cNvSpPr>
          <p:nvPr>
            <p:ph type="ftr" sz="quarter" idx="11"/>
          </p:nvPr>
        </p:nvSpPr>
        <p:spPr/>
        <p:txBody>
          <a:bodyPr/>
          <a:lstStyle/>
          <a:p>
            <a:r>
              <a:rPr lang="fr-FR" smtClean="0"/>
              <a:t>Formation des présidents de club</a:t>
            </a:r>
            <a:endParaRPr lang="en-US" dirty="0"/>
          </a:p>
        </p:txBody>
      </p:sp>
      <p:sp>
        <p:nvSpPr>
          <p:cNvPr id="10" name="Slide Number Placeholder 9"/>
          <p:cNvSpPr>
            <a:spLocks noGrp="1"/>
          </p:cNvSpPr>
          <p:nvPr>
            <p:ph type="sldNum" sz="quarter" idx="12"/>
          </p:nvPr>
        </p:nvSpPr>
        <p:spPr/>
        <p:txBody>
          <a:bodyPr/>
          <a:lstStyle/>
          <a:p>
            <a:fld id="{D057AB9D-7DAF-4932-8D90-97F45FB0A796}" type="slidenum">
              <a:rPr lang="en-US" smtClean="0"/>
              <a:pPr/>
              <a:t>21</a:t>
            </a:fld>
            <a:endParaRPr lang="en-US" dirty="0"/>
          </a:p>
        </p:txBody>
      </p:sp>
      <p:sp>
        <p:nvSpPr>
          <p:cNvPr id="12" name="TextBox 11"/>
          <p:cNvSpPr txBox="1"/>
          <p:nvPr/>
        </p:nvSpPr>
        <p:spPr>
          <a:xfrm>
            <a:off x="457200" y="990600"/>
            <a:ext cx="8229600" cy="3216265"/>
          </a:xfrm>
          <a:prstGeom prst="rect">
            <a:avLst/>
          </a:prstGeom>
          <a:noFill/>
        </p:spPr>
        <p:txBody>
          <a:bodyPr wrap="square" rtlCol="0">
            <a:spAutoFit/>
          </a:bodyPr>
          <a:lstStyle/>
          <a:p>
            <a:endParaRPr lang="en-US" sz="1100" dirty="0" smtClean="0"/>
          </a:p>
          <a:p>
            <a:endParaRPr lang="en-US" sz="2400" dirty="0" smtClean="0"/>
          </a:p>
          <a:p>
            <a:endParaRPr lang="en-US" sz="2400" dirty="0"/>
          </a:p>
          <a:p>
            <a:pPr algn="ctr"/>
            <a:r>
              <a:rPr lang="fr-FR" sz="4000" i="1" dirty="0"/>
              <a:t>Bienvenue à la section 3 :</a:t>
            </a:r>
            <a:endParaRPr lang="en-US" sz="4000" i="1" dirty="0" smtClean="0"/>
          </a:p>
          <a:p>
            <a:pPr algn="ctr"/>
            <a:endParaRPr lang="en-US" sz="2400" i="1" dirty="0" smtClean="0"/>
          </a:p>
          <a:p>
            <a:pPr algn="ctr"/>
            <a:r>
              <a:rPr lang="fr-FR" sz="4000" i="1" dirty="0"/>
              <a:t>Responsabilités du président de club</a:t>
            </a:r>
            <a:endParaRPr lang="en-US" sz="4000" i="1" dirty="0"/>
          </a:p>
        </p:txBody>
      </p:sp>
      <p:pic>
        <p:nvPicPr>
          <p:cNvPr id="14" name="Picture 3" descr="C:\Users\vcicero\AppData\Local\Microsoft\Windows\Temporary Internet Files\Content.IE5\BV7KX1XL\MC900432618[1].pn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p:nvSpPr>
        <p:spPr>
          <a:xfrm>
            <a:off x="903514" y="5710535"/>
            <a:ext cx="7315200" cy="461665"/>
          </a:xfrm>
          <a:prstGeom prst="rect">
            <a:avLst/>
          </a:prstGeom>
          <a:noFill/>
        </p:spPr>
        <p:txBody>
          <a:bodyPr wrap="square" rtlCol="0">
            <a:spAutoFit/>
          </a:bodyPr>
          <a:lstStyle/>
          <a:p>
            <a:pPr algn="ctr"/>
            <a:r>
              <a:rPr lang="fr-FR" sz="2400" dirty="0"/>
              <a:t>Allez à la page 5 de votre cahier d’exercices.</a:t>
            </a:r>
            <a:endParaRPr lang="en-US" sz="2400" dirty="0"/>
          </a:p>
        </p:txBody>
      </p:sp>
      <p:pic>
        <p:nvPicPr>
          <p:cNvPr id="13" name="Picture 2" descr="C:\Users\vcicero\AppData\Local\Microsoft\Windows\Temporary Internet Files\Content.IE5\UDH751QD\MC900442122[1].png">
            <a:hlinkClick r:id="rId12" action="ppaction://hlinksldjump" tooltip="Cliquez ici pour revenir à la page de la Table des matières"/>
          </p:cNvPr>
          <p:cNvPicPr>
            <a:picLocks noChangeAspect="1" noChangeArrowheads="1"/>
          </p:cNvPicPr>
          <p:nvPr/>
        </p:nvPicPr>
        <p:blipFill>
          <a:blip r:embed="rId13" cstate="print">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342809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Effect transition="in" filter="wipe(left)">
                                      <p:cBhvr>
                                        <p:cTn id="7" dur="1500"/>
                                        <p:tgtEl>
                                          <p:spTgt spid="12">
                                            <p:txEl>
                                              <p:pRg st="3" end="3"/>
                                            </p:txEl>
                                          </p:spTgt>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2">
                                            <p:txEl>
                                              <p:pRg st="5" end="5"/>
                                            </p:txEl>
                                          </p:spTgt>
                                        </p:tgtEl>
                                        <p:attrNameLst>
                                          <p:attrName>style.visibility</p:attrName>
                                        </p:attrNameLst>
                                      </p:cBhvr>
                                      <p:to>
                                        <p:strVal val="visible"/>
                                      </p:to>
                                    </p:set>
                                    <p:animEffect transition="in" filter="wipe(left)">
                                      <p:cBhvr>
                                        <p:cTn id="11" dur="1500"/>
                                        <p:tgtEl>
                                          <p:spTgt spid="12">
                                            <p:txEl>
                                              <p:pRg st="5" end="5"/>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38200" y="2001520"/>
            <a:ext cx="7467600" cy="3785652"/>
          </a:xfrm>
          <a:prstGeom prst="rect">
            <a:avLst/>
          </a:prstGeom>
          <a:noFill/>
        </p:spPr>
        <p:txBody>
          <a:bodyPr wrap="square" rtlCol="0">
            <a:spAutoFit/>
          </a:bodyPr>
          <a:lstStyle/>
          <a:p>
            <a:pPr marL="742950" lvl="1" indent="-285750">
              <a:spcAft>
                <a:spcPts val="1200"/>
              </a:spcAft>
              <a:buFont typeface="Wingdings" pitchFamily="2" charset="2"/>
              <a:buChar char="v"/>
            </a:pPr>
            <a:r>
              <a:rPr lang="fr-FR" sz="2000" dirty="0"/>
              <a:t>Présider toutes les réunions de club et de conseil d'administration</a:t>
            </a:r>
            <a:r>
              <a:rPr lang="en-US" sz="2000" dirty="0" smtClean="0"/>
              <a:t> </a:t>
            </a:r>
          </a:p>
          <a:p>
            <a:pPr marL="742950" lvl="1" indent="-285750">
              <a:spcAft>
                <a:spcPts val="1200"/>
              </a:spcAft>
              <a:buFont typeface="Wingdings" pitchFamily="2" charset="2"/>
              <a:buChar char="v"/>
            </a:pPr>
            <a:r>
              <a:rPr lang="fr-FR" sz="2000" dirty="0">
                <a:solidFill>
                  <a:schemeClr val="bg1">
                    <a:lumMod val="75000"/>
                  </a:schemeClr>
                </a:solidFill>
              </a:rPr>
              <a:t>Envoyer la convocation aux réunions statutaires / spéciales du conseil d'administration et du club</a:t>
            </a:r>
            <a:endParaRPr lang="en-US" sz="2000" dirty="0" smtClean="0">
              <a:solidFill>
                <a:schemeClr val="bg1">
                  <a:lumMod val="75000"/>
                </a:schemeClr>
              </a:solidFill>
            </a:endParaRPr>
          </a:p>
          <a:p>
            <a:pPr marL="742950" lvl="1" indent="-285750">
              <a:spcAft>
                <a:spcPts val="1200"/>
              </a:spcAft>
              <a:buFont typeface="Wingdings" pitchFamily="2" charset="2"/>
              <a:buChar char="v"/>
            </a:pPr>
            <a:r>
              <a:rPr lang="fr-FR" sz="2000" dirty="0">
                <a:solidFill>
                  <a:schemeClr val="bg1">
                    <a:lumMod val="75000"/>
                  </a:schemeClr>
                </a:solidFill>
              </a:rPr>
              <a:t>Nommer les commissions permanentes et spéciales du club</a:t>
            </a:r>
            <a:endParaRPr lang="en-US" sz="2000" dirty="0" smtClean="0">
              <a:solidFill>
                <a:schemeClr val="bg1">
                  <a:lumMod val="75000"/>
                </a:schemeClr>
              </a:solidFill>
            </a:endParaRPr>
          </a:p>
          <a:p>
            <a:pPr marL="742950" lvl="1" indent="-285750">
              <a:spcAft>
                <a:spcPts val="1200"/>
              </a:spcAft>
              <a:buFont typeface="Wingdings" pitchFamily="2" charset="2"/>
              <a:buChar char="v"/>
            </a:pPr>
            <a:r>
              <a:rPr lang="fr-FR" sz="2000" dirty="0">
                <a:solidFill>
                  <a:schemeClr val="bg1">
                    <a:lumMod val="75000"/>
                  </a:schemeClr>
                </a:solidFill>
              </a:rPr>
              <a:t>Veiller à ce que les élections statutaires soient convoquées, annoncées et tenues</a:t>
            </a:r>
            <a:endParaRPr lang="en-US" sz="2000" dirty="0" smtClean="0">
              <a:solidFill>
                <a:schemeClr val="bg1">
                  <a:lumMod val="75000"/>
                </a:schemeClr>
              </a:solidFill>
            </a:endParaRPr>
          </a:p>
          <a:p>
            <a:pPr marL="742950" lvl="1" indent="-285750">
              <a:spcAft>
                <a:spcPts val="1200"/>
              </a:spcAft>
              <a:buFont typeface="Wingdings" pitchFamily="2" charset="2"/>
              <a:buChar char="v"/>
            </a:pPr>
            <a:r>
              <a:rPr lang="fr-FR" sz="2000" dirty="0">
                <a:solidFill>
                  <a:schemeClr val="bg1">
                    <a:lumMod val="75000"/>
                  </a:schemeClr>
                </a:solidFill>
              </a:rPr>
              <a:t>Coopérer en tant que membre actif du comité consultatif du gouverneur de district, dans la zone du club</a:t>
            </a:r>
            <a:endParaRPr lang="en-US" sz="2000" dirty="0">
              <a:solidFill>
                <a:schemeClr val="bg1">
                  <a:lumMod val="75000"/>
                </a:schemeClr>
              </a:solidFill>
            </a:endParaRPr>
          </a:p>
        </p:txBody>
      </p:sp>
      <p:pic>
        <p:nvPicPr>
          <p:cNvPr id="8" name="Picture 7" descr="C:\Users\vcicero\AppData\Local\Microsoft\Windows\Temporary Internet Files\Content.IE5\0EO4O004\MP900402892[1].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r="20982"/>
          <a:stretch/>
        </p:blipFill>
        <p:spPr bwMode="auto">
          <a:xfrm>
            <a:off x="1752600" y="1272540"/>
            <a:ext cx="5663933" cy="535686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4" name="Diagram 3"/>
          <p:cNvGraphicFramePr/>
          <p:nvPr>
            <p:extLst>
              <p:ext uri="{D42A27DB-BD31-4B8C-83A1-F6EECF244321}">
                <p14:modId xmlns:p14="http://schemas.microsoft.com/office/powerpoint/2010/main" xmlns="" val="264548912"/>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457200" y="990600"/>
            <a:ext cx="8229600" cy="630942"/>
          </a:xfrm>
          <a:prstGeom prst="rect">
            <a:avLst/>
          </a:prstGeom>
          <a:noFill/>
          <a:ln>
            <a:noFill/>
          </a:ln>
        </p:spPr>
        <p:txBody>
          <a:bodyPr wrap="square" rtlCol="0">
            <a:spAutoFit/>
          </a:bodyPr>
          <a:lstStyle/>
          <a:p>
            <a:endParaRPr lang="en-US" sz="1100" dirty="0" smtClean="0"/>
          </a:p>
          <a:p>
            <a:r>
              <a:rPr lang="fr-FR" sz="2400" dirty="0"/>
              <a:t>Examinons de plus près la présidence des réunions. </a:t>
            </a:r>
            <a:r>
              <a:rPr lang="en-US" sz="2400" dirty="0" smtClean="0"/>
              <a:t>  </a:t>
            </a:r>
            <a:endParaRPr lang="en-US" sz="2400" dirty="0"/>
          </a:p>
        </p:txBody>
      </p:sp>
      <p:sp>
        <p:nvSpPr>
          <p:cNvPr id="12" name="TextBox 11"/>
          <p:cNvSpPr txBox="1"/>
          <p:nvPr/>
        </p:nvSpPr>
        <p:spPr>
          <a:xfrm>
            <a:off x="457200" y="2045255"/>
            <a:ext cx="615553" cy="4267200"/>
          </a:xfrm>
          <a:prstGeom prst="rect">
            <a:avLst/>
          </a:prstGeom>
          <a:solidFill>
            <a:schemeClr val="accent3"/>
          </a:solidFill>
        </p:spPr>
        <p:txBody>
          <a:bodyPr vert="vert270" wrap="square" rtlCol="0" anchor="ctr" anchorCtr="0">
            <a:spAutoFit/>
          </a:bodyPr>
          <a:lstStyle/>
          <a:p>
            <a:pPr algn="ctr"/>
            <a:r>
              <a:rPr lang="en-US" sz="2800" dirty="0" err="1"/>
              <a:t>Éléments</a:t>
            </a:r>
            <a:r>
              <a:rPr lang="en-US" sz="2800" dirty="0"/>
              <a:t> </a:t>
            </a:r>
            <a:r>
              <a:rPr lang="en-US" sz="2800" dirty="0" err="1"/>
              <a:t>fondamentaux</a:t>
            </a:r>
            <a:endParaRPr lang="en-US" sz="2800" dirty="0"/>
          </a:p>
        </p:txBody>
      </p:sp>
      <p:sp>
        <p:nvSpPr>
          <p:cNvPr id="3" name="Footer Placeholder 2"/>
          <p:cNvSpPr>
            <a:spLocks noGrp="1"/>
          </p:cNvSpPr>
          <p:nvPr>
            <p:ph type="ftr" sz="quarter" idx="11"/>
          </p:nvPr>
        </p:nvSpPr>
        <p:spPr/>
        <p:txBody>
          <a:bodyPr/>
          <a:lstStyle/>
          <a:p>
            <a:r>
              <a:rPr lang="fr-FR" smtClean="0"/>
              <a:t>Formation des présidents de club</a:t>
            </a:r>
            <a:endParaRPr lang="en-US" dirty="0"/>
          </a:p>
        </p:txBody>
      </p:sp>
      <p:sp>
        <p:nvSpPr>
          <p:cNvPr id="5" name="Slide Number Placeholder 4"/>
          <p:cNvSpPr>
            <a:spLocks noGrp="1"/>
          </p:cNvSpPr>
          <p:nvPr>
            <p:ph type="sldNum" sz="quarter" idx="12"/>
          </p:nvPr>
        </p:nvSpPr>
        <p:spPr/>
        <p:txBody>
          <a:bodyPr/>
          <a:lstStyle/>
          <a:p>
            <a:fld id="{D057AB9D-7DAF-4932-8D90-97F45FB0A796}" type="slidenum">
              <a:rPr lang="en-US" smtClean="0"/>
              <a:pPr/>
              <a:t>22</a:t>
            </a:fld>
            <a:endParaRPr lang="en-US" dirty="0"/>
          </a:p>
        </p:txBody>
      </p:sp>
      <p:pic>
        <p:nvPicPr>
          <p:cNvPr id="14" name="Picture 3" descr="C:\Users\vcicero\AppData\Local\Microsoft\Windows\Temporary Internet Files\Content.IE5\BV7KX1XL\MC900432618[1].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C:\Users\vcicero\AppData\Local\Microsoft\Windows\Temporary Internet Files\Content.IE5\UDH751QD\MC900442122[1].png">
            <a:hlinkClick r:id="rId11" action="ppaction://hlinksldjump" tooltip="Cliquez ici pour revenir à la page de la Table des matières"/>
          </p:cNvPr>
          <p:cNvPicPr>
            <a:picLocks noChangeAspect="1" noChangeArrowheads="1"/>
          </p:cNvPicPr>
          <p:nvPr/>
        </p:nvPicPr>
        <p:blipFill>
          <a:blip r:embed="rId12"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extBox 17"/>
          <p:cNvSpPr txBox="1"/>
          <p:nvPr/>
        </p:nvSpPr>
        <p:spPr>
          <a:xfrm>
            <a:off x="838200" y="2008525"/>
            <a:ext cx="7467600" cy="3785652"/>
          </a:xfrm>
          <a:prstGeom prst="rect">
            <a:avLst/>
          </a:prstGeom>
          <a:noFill/>
        </p:spPr>
        <p:txBody>
          <a:bodyPr wrap="square" rtlCol="0">
            <a:spAutoFit/>
          </a:bodyPr>
          <a:lstStyle/>
          <a:p>
            <a:pPr marL="742950" lvl="1" indent="-285750">
              <a:spcAft>
                <a:spcPts val="1200"/>
              </a:spcAft>
              <a:buFont typeface="Wingdings" pitchFamily="2" charset="2"/>
              <a:buChar char="v"/>
            </a:pPr>
            <a:r>
              <a:rPr lang="fr-FR" sz="2000" dirty="0"/>
              <a:t>Présider toutes les réunions de club et de conseil d'administration</a:t>
            </a:r>
            <a:r>
              <a:rPr lang="en-US" sz="2000" dirty="0" smtClean="0"/>
              <a:t> </a:t>
            </a:r>
          </a:p>
          <a:p>
            <a:pPr marL="742950" lvl="1" indent="-285750">
              <a:spcAft>
                <a:spcPts val="1200"/>
              </a:spcAft>
              <a:buFont typeface="Wingdings" pitchFamily="2" charset="2"/>
              <a:buChar char="v"/>
            </a:pPr>
            <a:r>
              <a:rPr lang="fr-FR" sz="2000" dirty="0"/>
              <a:t>Envoyer la convocation aux réunions statutaires / spéciales du conseil d'administration et du club</a:t>
            </a:r>
            <a:endParaRPr lang="en-US" sz="2000" dirty="0" smtClean="0"/>
          </a:p>
          <a:p>
            <a:pPr marL="742950" lvl="1" indent="-285750">
              <a:spcAft>
                <a:spcPts val="1200"/>
              </a:spcAft>
              <a:buFont typeface="Wingdings" pitchFamily="2" charset="2"/>
              <a:buChar char="v"/>
            </a:pPr>
            <a:r>
              <a:rPr lang="fr-FR" sz="2000" dirty="0"/>
              <a:t>Nommer les commissions permanentes et spéciales du club</a:t>
            </a:r>
            <a:endParaRPr lang="en-US" sz="2000" dirty="0" smtClean="0"/>
          </a:p>
          <a:p>
            <a:pPr marL="742950" lvl="1" indent="-285750">
              <a:spcAft>
                <a:spcPts val="1200"/>
              </a:spcAft>
              <a:buFont typeface="Wingdings" pitchFamily="2" charset="2"/>
              <a:buChar char="v"/>
            </a:pPr>
            <a:r>
              <a:rPr lang="fr-FR" sz="2000" dirty="0"/>
              <a:t>Veiller à ce que les élections statutaires soient convoquées, annoncées et tenues</a:t>
            </a:r>
            <a:endParaRPr lang="en-US" sz="2000" dirty="0" smtClean="0"/>
          </a:p>
          <a:p>
            <a:pPr marL="742950" lvl="1" indent="-285750">
              <a:spcAft>
                <a:spcPts val="1200"/>
              </a:spcAft>
              <a:buFont typeface="Wingdings" pitchFamily="2" charset="2"/>
              <a:buChar char="v"/>
            </a:pPr>
            <a:r>
              <a:rPr lang="fr-FR" sz="2000" dirty="0"/>
              <a:t>Coopérer en tant que membre actif du comité consultatif du gouverneur de district, dans la zone du club</a:t>
            </a:r>
            <a:endParaRPr lang="en-US" sz="2000" dirty="0"/>
          </a:p>
        </p:txBody>
      </p:sp>
    </p:spTree>
    <p:custDataLst>
      <p:tags r:id="rId1"/>
    </p:custDataLst>
    <p:extLst>
      <p:ext uri="{BB962C8B-B14F-4D97-AF65-F5344CB8AC3E}">
        <p14:creationId xmlns:p14="http://schemas.microsoft.com/office/powerpoint/2010/main" xmlns="" val="296942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xit" presetSubtype="0" fill="hold" grpId="0" nodeType="withEffect">
                                  <p:stCondLst>
                                    <p:cond delay="1000"/>
                                  </p:stCondLst>
                                  <p:childTnLst>
                                    <p:animEffect transition="out" filter="fade">
                                      <p:cBhvr>
                                        <p:cTn id="9" dur="1000"/>
                                        <p:tgtEl>
                                          <p:spTgt spid="18"/>
                                        </p:tgtEl>
                                      </p:cBhvr>
                                    </p:animEffect>
                                    <p:set>
                                      <p:cBhvr>
                                        <p:cTn id="10" dur="1" fill="hold">
                                          <p:stCondLst>
                                            <p:cond delay="999"/>
                                          </p:stCondLst>
                                        </p:cTn>
                                        <p:tgtEl>
                                          <p:spTgt spid="18"/>
                                        </p:tgtEl>
                                        <p:attrNameLst>
                                          <p:attrName>style.visibility</p:attrName>
                                        </p:attrNameLst>
                                      </p:cBhvr>
                                      <p:to>
                                        <p:strVal val="hidden"/>
                                      </p:to>
                                    </p:set>
                                  </p:childTnLst>
                                </p:cTn>
                              </p:par>
                            </p:childTnLst>
                          </p:cTn>
                        </p:par>
                        <p:par>
                          <p:cTn id="11" fill="hold">
                            <p:stCondLst>
                              <p:cond delay="20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363498180"/>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457200" y="990600"/>
            <a:ext cx="8229600" cy="800219"/>
          </a:xfrm>
          <a:prstGeom prst="rect">
            <a:avLst/>
          </a:prstGeom>
          <a:noFill/>
          <a:ln>
            <a:noFill/>
          </a:ln>
        </p:spPr>
        <p:txBody>
          <a:bodyPr wrap="square" rtlCol="0">
            <a:spAutoFit/>
          </a:bodyPr>
          <a:lstStyle/>
          <a:p>
            <a:endParaRPr lang="en-US" sz="1100" dirty="0" smtClean="0"/>
          </a:p>
          <a:p>
            <a:endParaRPr lang="en-US" sz="1100" dirty="0"/>
          </a:p>
          <a:p>
            <a:r>
              <a:rPr lang="fr-FR" sz="2400" dirty="0"/>
              <a:t>La gestion d'une réunion efficace se fait en trois phases. </a:t>
            </a:r>
            <a:r>
              <a:rPr lang="en-US" sz="2400" dirty="0" smtClean="0"/>
              <a:t> </a:t>
            </a:r>
          </a:p>
        </p:txBody>
      </p:sp>
      <p:sp>
        <p:nvSpPr>
          <p:cNvPr id="3" name="TextBox 2"/>
          <p:cNvSpPr txBox="1"/>
          <p:nvPr/>
        </p:nvSpPr>
        <p:spPr>
          <a:xfrm>
            <a:off x="457200" y="2362200"/>
            <a:ext cx="8229600" cy="1938992"/>
          </a:xfrm>
          <a:prstGeom prst="rect">
            <a:avLst/>
          </a:prstGeom>
          <a:noFill/>
        </p:spPr>
        <p:txBody>
          <a:bodyPr wrap="square" rtlCol="0">
            <a:spAutoFit/>
          </a:bodyPr>
          <a:lstStyle/>
          <a:p>
            <a:pPr marL="342900" indent="-342900" algn="ctr">
              <a:buAutoNum type="arabicPeriod"/>
            </a:pPr>
            <a:r>
              <a:rPr lang="en-US" sz="2400" dirty="0" err="1"/>
              <a:t>Préparation</a:t>
            </a:r>
            <a:endParaRPr lang="en-US" sz="2400" dirty="0" smtClean="0"/>
          </a:p>
          <a:p>
            <a:pPr marL="342900" indent="-342900" algn="ctr">
              <a:buAutoNum type="arabicPeriod"/>
            </a:pPr>
            <a:endParaRPr lang="en-US" sz="2400" dirty="0" smtClean="0"/>
          </a:p>
          <a:p>
            <a:pPr marL="342900" indent="-342900" algn="ctr">
              <a:buAutoNum type="arabicPeriod"/>
            </a:pPr>
            <a:r>
              <a:rPr lang="en-US" sz="2400" dirty="0"/>
              <a:t>Animation</a:t>
            </a:r>
            <a:endParaRPr lang="en-US" sz="2400" dirty="0" smtClean="0"/>
          </a:p>
          <a:p>
            <a:pPr marL="342900" indent="-342900" algn="ctr">
              <a:buAutoNum type="arabicPeriod"/>
            </a:pPr>
            <a:endParaRPr lang="en-US" sz="2400" dirty="0" smtClean="0"/>
          </a:p>
          <a:p>
            <a:pPr marL="342900" indent="-342900" algn="ctr">
              <a:buAutoNum type="arabicPeriod"/>
            </a:pPr>
            <a:r>
              <a:rPr lang="en-US" sz="2400" dirty="0" err="1"/>
              <a:t>Suivi</a:t>
            </a:r>
            <a:endParaRPr lang="en-US" sz="2400" dirty="0"/>
          </a:p>
        </p:txBody>
      </p:sp>
      <p:sp>
        <p:nvSpPr>
          <p:cNvPr id="5" name="Footer Placeholder 4"/>
          <p:cNvSpPr>
            <a:spLocks noGrp="1"/>
          </p:cNvSpPr>
          <p:nvPr>
            <p:ph type="ftr" sz="quarter" idx="11"/>
          </p:nvPr>
        </p:nvSpPr>
        <p:spPr/>
        <p:txBody>
          <a:bodyPr/>
          <a:lstStyle/>
          <a:p>
            <a:r>
              <a:rPr lang="fr-FR" smtClean="0"/>
              <a:t>Formation des présidents de club</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pPr/>
              <a:t>23</a:t>
            </a:fld>
            <a:endParaRPr lang="en-US" dirty="0"/>
          </a:p>
        </p:txBody>
      </p:sp>
      <p:pic>
        <p:nvPicPr>
          <p:cNvPr id="10"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C:\Users\vcicero\AppData\Local\Microsoft\Windows\Temporary Internet Files\Content.IE5\UDH751QD\MC900442122[1].png">
            <a:hlinkClick r:id="rId10" action="ppaction://hlinksldjump" tooltip="Cliquez ici pour revenir à la page de la Table des matières"/>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18314"/>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74578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4179060646"/>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304800" y="1752600"/>
            <a:ext cx="8382000" cy="4401205"/>
          </a:xfrm>
          <a:prstGeom prst="rect">
            <a:avLst/>
          </a:prstGeom>
          <a:noFill/>
          <a:ln>
            <a:noFill/>
          </a:ln>
        </p:spPr>
        <p:txBody>
          <a:bodyPr wrap="square" rtlCol="0">
            <a:spAutoFit/>
          </a:bodyPr>
          <a:lstStyle/>
          <a:p>
            <a:r>
              <a:rPr lang="fr-FR" sz="2400" dirty="0"/>
              <a:t>Avec l'aide de votre secrétaire de </a:t>
            </a:r>
            <a:r>
              <a:rPr lang="fr-FR" sz="2400" dirty="0" smtClean="0"/>
              <a:t>club :</a:t>
            </a:r>
            <a:endParaRPr lang="en-US" sz="2400" dirty="0" smtClean="0"/>
          </a:p>
          <a:p>
            <a:endParaRPr lang="en-US" sz="2400" dirty="0" smtClean="0"/>
          </a:p>
          <a:p>
            <a:pPr marL="342900" indent="-342900">
              <a:spcAft>
                <a:spcPts val="1200"/>
              </a:spcAft>
              <a:buFont typeface="Wingdings" pitchFamily="2" charset="2"/>
              <a:buChar char="Ø"/>
            </a:pPr>
            <a:r>
              <a:rPr lang="fr-FR" sz="2400" dirty="0"/>
              <a:t>Vous avisez par avance des dates et heures des réunions</a:t>
            </a:r>
            <a:endParaRPr lang="en-US" sz="2400" dirty="0" smtClean="0"/>
          </a:p>
          <a:p>
            <a:pPr marL="342900" indent="-342900">
              <a:spcAft>
                <a:spcPts val="1200"/>
              </a:spcAft>
              <a:buFont typeface="Wingdings" pitchFamily="2" charset="2"/>
              <a:buChar char="Ø"/>
            </a:pPr>
            <a:r>
              <a:rPr lang="fr-FR" sz="2400" dirty="0"/>
              <a:t>Vous sélectionnez un programme qui bénéficie les membres du club</a:t>
            </a:r>
            <a:endParaRPr lang="en-US" sz="2400" dirty="0" smtClean="0"/>
          </a:p>
          <a:p>
            <a:pPr marL="342900" indent="-342900">
              <a:spcAft>
                <a:spcPts val="1200"/>
              </a:spcAft>
              <a:buFont typeface="Wingdings" pitchFamily="2" charset="2"/>
              <a:buChar char="Ø"/>
            </a:pPr>
            <a:r>
              <a:rPr lang="fr-FR" sz="2400" dirty="0"/>
              <a:t>Vous préparez un ordre du jour bien organisé, distribué à l'avance</a:t>
            </a:r>
            <a:endParaRPr lang="en-US" sz="2400" dirty="0" smtClean="0"/>
          </a:p>
          <a:p>
            <a:pPr marL="342900" indent="-342900">
              <a:spcAft>
                <a:spcPts val="1200"/>
              </a:spcAft>
              <a:buFont typeface="Wingdings" pitchFamily="2" charset="2"/>
              <a:buChar char="Ø"/>
            </a:pPr>
            <a:r>
              <a:rPr lang="fr-FR" sz="2400" dirty="0"/>
              <a:t>Vous maîtrisez bien les procédures </a:t>
            </a:r>
            <a:r>
              <a:rPr lang="fr-FR" sz="2400" dirty="0" smtClean="0"/>
              <a:t>parlementaires</a:t>
            </a:r>
            <a:endParaRPr lang="en-US" sz="2400" dirty="0"/>
          </a:p>
          <a:p>
            <a:pPr marL="342900" indent="-342900">
              <a:spcAft>
                <a:spcPts val="1200"/>
              </a:spcAft>
              <a:buFont typeface="Wingdings" pitchFamily="2" charset="2"/>
              <a:buChar char="Ø"/>
            </a:pPr>
            <a:r>
              <a:rPr lang="fr-FR" sz="2400" dirty="0" smtClean="0"/>
              <a:t>Vous </a:t>
            </a:r>
            <a:r>
              <a:rPr lang="fr-FR" sz="2400" dirty="0"/>
              <a:t>vous assurez que les locaux conviennent aux besoins de votre </a:t>
            </a:r>
            <a:r>
              <a:rPr lang="fr-FR" sz="2400" dirty="0" smtClean="0"/>
              <a:t>réunion</a:t>
            </a:r>
            <a:endParaRPr lang="en-US" sz="2000" dirty="0" smtClean="0"/>
          </a:p>
        </p:txBody>
      </p:sp>
      <p:sp>
        <p:nvSpPr>
          <p:cNvPr id="5" name="Footer Placeholder 4"/>
          <p:cNvSpPr>
            <a:spLocks noGrp="1"/>
          </p:cNvSpPr>
          <p:nvPr>
            <p:ph type="ftr" sz="quarter" idx="11"/>
          </p:nvPr>
        </p:nvSpPr>
        <p:spPr/>
        <p:txBody>
          <a:bodyPr/>
          <a:lstStyle/>
          <a:p>
            <a:r>
              <a:rPr lang="fr-FR" smtClean="0"/>
              <a:t>Formation des présidents de club</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pPr/>
              <a:t>24</a:t>
            </a:fld>
            <a:endParaRPr lang="en-US" dirty="0"/>
          </a:p>
        </p:txBody>
      </p:sp>
      <p:sp>
        <p:nvSpPr>
          <p:cNvPr id="10" name="TextBox 9"/>
          <p:cNvSpPr txBox="1"/>
          <p:nvPr/>
        </p:nvSpPr>
        <p:spPr>
          <a:xfrm>
            <a:off x="142447" y="1140767"/>
            <a:ext cx="8534400" cy="461665"/>
          </a:xfrm>
          <a:prstGeom prst="rect">
            <a:avLst/>
          </a:prstGeom>
          <a:noFill/>
        </p:spPr>
        <p:txBody>
          <a:bodyPr wrap="square" rtlCol="0">
            <a:spAutoFit/>
          </a:bodyPr>
          <a:lstStyle/>
          <a:p>
            <a:r>
              <a:rPr lang="en-US" sz="2400" dirty="0"/>
              <a:t>Phase 1 - </a:t>
            </a:r>
            <a:r>
              <a:rPr lang="en-US" sz="2400" dirty="0" err="1"/>
              <a:t>Préparation</a:t>
            </a:r>
            <a:endParaRPr lang="en-US" sz="2400" dirty="0"/>
          </a:p>
        </p:txBody>
      </p:sp>
      <p:pic>
        <p:nvPicPr>
          <p:cNvPr id="15"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C:\Users\vcicero\AppData\Local\Microsoft\Windows\Temporary Internet Files\Content.IE5\UDH751QD\MC900442122[1].png">
            <a:hlinkClick r:id="rId10" action="ppaction://hlinksldjump" tooltip="Cliquez ici pour revenir à la page de la Table des matières"/>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12048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left)">
                                      <p:cBhvr>
                                        <p:cTn id="15" dur="1500"/>
                                        <p:tgtEl>
                                          <p:spTgt spid="9">
                                            <p:txEl>
                                              <p:pRg st="2" end="2"/>
                                            </p:txEl>
                                          </p:spTgt>
                                        </p:tgtEl>
                                      </p:cBhvr>
                                    </p:animEffect>
                                  </p:childTnLst>
                                </p:cTn>
                              </p:par>
                            </p:childTnLst>
                          </p:cTn>
                        </p:par>
                        <p:par>
                          <p:cTn id="16" fill="hold">
                            <p:stCondLst>
                              <p:cond delay="4000"/>
                            </p:stCondLst>
                            <p:childTnLst>
                              <p:par>
                                <p:cTn id="17" presetID="22" presetClass="entr" presetSubtype="8" fill="hold" nodeType="afterEffect">
                                  <p:stCondLst>
                                    <p:cond delay="150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wipe(left)">
                                      <p:cBhvr>
                                        <p:cTn id="19" dur="1500"/>
                                        <p:tgtEl>
                                          <p:spTgt spid="9">
                                            <p:txEl>
                                              <p:pRg st="3" end="3"/>
                                            </p:txEl>
                                          </p:spTgt>
                                        </p:tgtEl>
                                      </p:cBhvr>
                                    </p:animEffect>
                                  </p:childTnLst>
                                </p:cTn>
                              </p:par>
                            </p:childTnLst>
                          </p:cTn>
                        </p:par>
                        <p:par>
                          <p:cTn id="20" fill="hold">
                            <p:stCondLst>
                              <p:cond delay="7000"/>
                            </p:stCondLst>
                            <p:childTnLst>
                              <p:par>
                                <p:cTn id="21" presetID="22" presetClass="entr" presetSubtype="8" fill="hold" nodeType="afterEffect">
                                  <p:stCondLst>
                                    <p:cond delay="150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wipe(left)">
                                      <p:cBhvr>
                                        <p:cTn id="23" dur="1500"/>
                                        <p:tgtEl>
                                          <p:spTgt spid="9">
                                            <p:txEl>
                                              <p:pRg st="4" end="4"/>
                                            </p:txEl>
                                          </p:spTgt>
                                        </p:tgtEl>
                                      </p:cBhvr>
                                    </p:animEffect>
                                  </p:childTnLst>
                                </p:cTn>
                              </p:par>
                            </p:childTnLst>
                          </p:cTn>
                        </p:par>
                        <p:par>
                          <p:cTn id="24" fill="hold">
                            <p:stCondLst>
                              <p:cond delay="10000"/>
                            </p:stCondLst>
                            <p:childTnLst>
                              <p:par>
                                <p:cTn id="25" presetID="22" presetClass="entr" presetSubtype="8" fill="hold" nodeType="afterEffect">
                                  <p:stCondLst>
                                    <p:cond delay="150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wipe(left)">
                                      <p:cBhvr>
                                        <p:cTn id="27" dur="1500"/>
                                        <p:tgtEl>
                                          <p:spTgt spid="9">
                                            <p:txEl>
                                              <p:pRg st="5" end="5"/>
                                            </p:txEl>
                                          </p:spTgt>
                                        </p:tgtEl>
                                      </p:cBhvr>
                                    </p:animEffect>
                                  </p:childTnLst>
                                </p:cTn>
                              </p:par>
                            </p:childTnLst>
                          </p:cTn>
                        </p:par>
                        <p:par>
                          <p:cTn id="28" fill="hold">
                            <p:stCondLst>
                              <p:cond delay="13000"/>
                            </p:stCondLst>
                            <p:childTnLst>
                              <p:par>
                                <p:cTn id="29" presetID="22" presetClass="entr" presetSubtype="8" fill="hold" nodeType="afterEffect">
                                  <p:stCondLst>
                                    <p:cond delay="150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wipe(left)">
                                      <p:cBhvr>
                                        <p:cTn id="31" dur="1500"/>
                                        <p:tgtEl>
                                          <p:spTgt spid="9">
                                            <p:txEl>
                                              <p:pRg st="6" end="6"/>
                                            </p:txEl>
                                          </p:spTgt>
                                        </p:tgtEl>
                                      </p:cBhvr>
                                    </p:animEffect>
                                  </p:childTnLst>
                                </p:cTn>
                              </p:par>
                            </p:childTnLst>
                          </p:cTn>
                        </p:par>
                        <p:par>
                          <p:cTn id="32" fill="hold">
                            <p:stCondLst>
                              <p:cond delay="16000"/>
                            </p:stCondLst>
                            <p:childTnLst>
                              <p:par>
                                <p:cTn id="33" presetID="10" presetClass="entr" presetSubtype="0" fill="hold" nodeType="afterEffect">
                                  <p:stCondLst>
                                    <p:cond delay="100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687967145"/>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266700" y="1941999"/>
            <a:ext cx="8610600" cy="2477601"/>
          </a:xfrm>
          <a:prstGeom prst="rect">
            <a:avLst/>
          </a:prstGeom>
          <a:noFill/>
          <a:ln>
            <a:noFill/>
          </a:ln>
        </p:spPr>
        <p:txBody>
          <a:bodyPr wrap="square" rtlCol="0">
            <a:spAutoFit/>
          </a:bodyPr>
          <a:lstStyle/>
          <a:p>
            <a:endParaRPr lang="en-US" sz="1100" dirty="0" smtClean="0"/>
          </a:p>
          <a:p>
            <a:r>
              <a:rPr lang="fr-FR" sz="2400" dirty="0"/>
              <a:t>L'animation d'une réunion demande du talent.</a:t>
            </a:r>
            <a:endParaRPr lang="en-US" sz="2400" dirty="0" smtClean="0"/>
          </a:p>
          <a:p>
            <a:endParaRPr lang="en-US" sz="2400" dirty="0"/>
          </a:p>
          <a:p>
            <a:r>
              <a:rPr lang="fr-FR" sz="2400" dirty="0"/>
              <a:t>Il faut développer sa capacité à s'affirmer en cas de besoin et il faut parfois gérer des comportements discordants. </a:t>
            </a:r>
            <a:r>
              <a:rPr lang="en-US" sz="2400" dirty="0" smtClean="0"/>
              <a:t>  </a:t>
            </a:r>
          </a:p>
          <a:p>
            <a:endParaRPr lang="en-US" sz="2400" dirty="0" smtClean="0"/>
          </a:p>
          <a:p>
            <a:r>
              <a:rPr lang="fr-FR" sz="2400" dirty="0"/>
              <a:t>Il faut également respecter certaines courtoisies élémentaires.</a:t>
            </a:r>
            <a:endParaRPr lang="en-US" sz="2400" dirty="0" smtClean="0"/>
          </a:p>
        </p:txBody>
      </p:sp>
      <p:sp>
        <p:nvSpPr>
          <p:cNvPr id="3" name="Footer Placeholder 2"/>
          <p:cNvSpPr>
            <a:spLocks noGrp="1"/>
          </p:cNvSpPr>
          <p:nvPr>
            <p:ph type="ftr" sz="quarter" idx="11"/>
          </p:nvPr>
        </p:nvSpPr>
        <p:spPr/>
        <p:txBody>
          <a:bodyPr/>
          <a:lstStyle/>
          <a:p>
            <a:r>
              <a:rPr lang="fr-FR" smtClean="0"/>
              <a:t>Formation des présidents de club</a:t>
            </a:r>
            <a:endParaRPr lang="en-US" dirty="0"/>
          </a:p>
        </p:txBody>
      </p:sp>
      <p:sp>
        <p:nvSpPr>
          <p:cNvPr id="5" name="Slide Number Placeholder 4"/>
          <p:cNvSpPr>
            <a:spLocks noGrp="1"/>
          </p:cNvSpPr>
          <p:nvPr>
            <p:ph type="sldNum" sz="quarter" idx="12"/>
          </p:nvPr>
        </p:nvSpPr>
        <p:spPr/>
        <p:txBody>
          <a:bodyPr/>
          <a:lstStyle/>
          <a:p>
            <a:fld id="{D057AB9D-7DAF-4932-8D90-97F45FB0A796}" type="slidenum">
              <a:rPr lang="en-US" smtClean="0"/>
              <a:pPr/>
              <a:t>25</a:t>
            </a:fld>
            <a:endParaRPr lang="en-US" dirty="0"/>
          </a:p>
        </p:txBody>
      </p:sp>
      <p:sp>
        <p:nvSpPr>
          <p:cNvPr id="10" name="TextBox 9"/>
          <p:cNvSpPr txBox="1"/>
          <p:nvPr/>
        </p:nvSpPr>
        <p:spPr>
          <a:xfrm>
            <a:off x="304800" y="1066800"/>
            <a:ext cx="8534400" cy="461665"/>
          </a:xfrm>
          <a:prstGeom prst="rect">
            <a:avLst/>
          </a:prstGeom>
          <a:noFill/>
        </p:spPr>
        <p:txBody>
          <a:bodyPr wrap="square" rtlCol="0">
            <a:spAutoFit/>
          </a:bodyPr>
          <a:lstStyle/>
          <a:p>
            <a:r>
              <a:rPr lang="en-US" sz="2400" dirty="0"/>
              <a:t>Phase 2 - Animation</a:t>
            </a:r>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C:\Users\vcicero\AppData\Local\Microsoft\Windows\Temporary Internet Files\Content.IE5\UDH751QD\MC900442122[1].png">
            <a:hlinkClick r:id="rId10" action="ppaction://hlinksldjump" tooltip="Cliquez ici pour revenir à la page de la Table des matières"/>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68795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1000"/>
                                        <p:tgtEl>
                                          <p:spTgt spid="9">
                                            <p:txEl>
                                              <p:pRg st="1" end="1"/>
                                            </p:txEl>
                                          </p:spTgt>
                                        </p:tgtEl>
                                      </p:cBhvr>
                                    </p:animEffect>
                                  </p:childTnLst>
                                </p:cTn>
                              </p:par>
                              <p:par>
                                <p:cTn id="12" presetID="10" presetClass="entr" presetSubtype="0" fill="hold" nodeType="withEffect">
                                  <p:stCondLst>
                                    <p:cond delay="150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fade">
                                      <p:cBhvr>
                                        <p:cTn id="14" dur="500"/>
                                        <p:tgtEl>
                                          <p:spTgt spid="9">
                                            <p:txEl>
                                              <p:pRg st="3" end="3"/>
                                            </p:txEl>
                                          </p:spTgt>
                                        </p:tgtEl>
                                      </p:cBhvr>
                                    </p:animEffect>
                                  </p:childTnLst>
                                </p:cTn>
                              </p:par>
                            </p:childTnLst>
                          </p:cTn>
                        </p:par>
                        <p:par>
                          <p:cTn id="15" fill="hold">
                            <p:stCondLst>
                              <p:cond delay="3000"/>
                            </p:stCondLst>
                            <p:childTnLst>
                              <p:par>
                                <p:cTn id="16" presetID="10" presetClass="entr" presetSubtype="0" fill="hold" nodeType="afterEffect">
                                  <p:stCondLst>
                                    <p:cond delay="2000"/>
                                  </p:stCondLst>
                                  <p:childTnLst>
                                    <p:set>
                                      <p:cBhvr>
                                        <p:cTn id="17" dur="1" fill="hold">
                                          <p:stCondLst>
                                            <p:cond delay="0"/>
                                          </p:stCondLst>
                                        </p:cTn>
                                        <p:tgtEl>
                                          <p:spTgt spid="9">
                                            <p:txEl>
                                              <p:pRg st="5" end="5"/>
                                            </p:txEl>
                                          </p:spTgt>
                                        </p:tgtEl>
                                        <p:attrNameLst>
                                          <p:attrName>style.visibility</p:attrName>
                                        </p:attrNameLst>
                                      </p:cBhvr>
                                      <p:to>
                                        <p:strVal val="visible"/>
                                      </p:to>
                                    </p:set>
                                    <p:animEffect transition="in" filter="fade">
                                      <p:cBhvr>
                                        <p:cTn id="18" dur="500"/>
                                        <p:tgtEl>
                                          <p:spTgt spid="9">
                                            <p:txEl>
                                              <p:pRg st="5" end="5"/>
                                            </p:txEl>
                                          </p:spTgt>
                                        </p:tgtEl>
                                      </p:cBhvr>
                                    </p:animEffect>
                                  </p:childTnLst>
                                </p:cTn>
                              </p:par>
                            </p:childTnLst>
                          </p:cTn>
                        </p:par>
                        <p:par>
                          <p:cTn id="19" fill="hold">
                            <p:stCondLst>
                              <p:cond delay="55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2111612265"/>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457200" y="1600200"/>
            <a:ext cx="8229600" cy="630942"/>
          </a:xfrm>
          <a:prstGeom prst="rect">
            <a:avLst/>
          </a:prstGeom>
          <a:noFill/>
          <a:ln>
            <a:noFill/>
          </a:ln>
        </p:spPr>
        <p:txBody>
          <a:bodyPr wrap="square" rtlCol="0">
            <a:spAutoFit/>
          </a:bodyPr>
          <a:lstStyle/>
          <a:p>
            <a:endParaRPr lang="en-US" sz="1100" dirty="0" smtClean="0"/>
          </a:p>
          <a:p>
            <a:r>
              <a:rPr lang="fr-FR" sz="2400" dirty="0"/>
              <a:t>Avec l'aide et la coopération du secrétaire du club : </a:t>
            </a:r>
            <a:r>
              <a:rPr lang="en-US" sz="2400" dirty="0" smtClean="0"/>
              <a:t> </a:t>
            </a:r>
          </a:p>
        </p:txBody>
      </p:sp>
      <p:sp>
        <p:nvSpPr>
          <p:cNvPr id="7" name="TextBox 6"/>
          <p:cNvSpPr txBox="1"/>
          <p:nvPr/>
        </p:nvSpPr>
        <p:spPr>
          <a:xfrm>
            <a:off x="457200" y="2514600"/>
            <a:ext cx="8229600" cy="2785378"/>
          </a:xfrm>
          <a:prstGeom prst="rect">
            <a:avLst/>
          </a:prstGeom>
          <a:noFill/>
          <a:ln>
            <a:noFill/>
          </a:ln>
        </p:spPr>
        <p:txBody>
          <a:bodyPr wrap="square" rtlCol="0">
            <a:spAutoFit/>
          </a:bodyPr>
          <a:lstStyle/>
          <a:p>
            <a:endParaRPr lang="en-US" sz="1100" dirty="0" smtClean="0"/>
          </a:p>
          <a:p>
            <a:pPr marL="342900" indent="-342900">
              <a:spcAft>
                <a:spcPts val="1200"/>
              </a:spcAft>
              <a:buFont typeface="Wingdings" pitchFamily="2" charset="2"/>
              <a:buChar char="Ø"/>
            </a:pPr>
            <a:r>
              <a:rPr lang="fr-FR" sz="2400" dirty="0"/>
              <a:t>Assurez le suivi des décisions prises pendant la réunion, ou avec ceux qui ont promis de terminer une tâche.</a:t>
            </a:r>
            <a:endParaRPr lang="en-US" sz="2400" dirty="0" smtClean="0"/>
          </a:p>
          <a:p>
            <a:pPr marL="342900" indent="-342900">
              <a:spcAft>
                <a:spcPts val="1200"/>
              </a:spcAft>
              <a:buFont typeface="Wingdings" pitchFamily="2" charset="2"/>
              <a:buChar char="Ø"/>
            </a:pPr>
            <a:r>
              <a:rPr lang="fr-FR" sz="2400" dirty="0"/>
              <a:t>Envoyez le procès-verbal de la réunion et l'ordre du jour de la réunion suivante. </a:t>
            </a:r>
            <a:r>
              <a:rPr lang="en-US" sz="2400" dirty="0" smtClean="0"/>
              <a:t>  </a:t>
            </a:r>
          </a:p>
          <a:p>
            <a:pPr marL="342900" indent="-342900">
              <a:spcAft>
                <a:spcPts val="1200"/>
              </a:spcAft>
              <a:buFont typeface="Wingdings" pitchFamily="2" charset="2"/>
              <a:buChar char="Ø"/>
            </a:pPr>
            <a:r>
              <a:rPr lang="fr-FR" sz="2400" dirty="0"/>
              <a:t>Reconnaissez et remerciez ceux qui ont assisté le club et/ou qui ont rempli leur engagement.</a:t>
            </a:r>
            <a:endParaRPr lang="en-US" sz="2400" dirty="0" smtClean="0"/>
          </a:p>
        </p:txBody>
      </p:sp>
      <p:sp>
        <p:nvSpPr>
          <p:cNvPr id="3" name="Footer Placeholder 2"/>
          <p:cNvSpPr>
            <a:spLocks noGrp="1"/>
          </p:cNvSpPr>
          <p:nvPr>
            <p:ph type="ftr" sz="quarter" idx="11"/>
          </p:nvPr>
        </p:nvSpPr>
        <p:spPr/>
        <p:txBody>
          <a:bodyPr/>
          <a:lstStyle/>
          <a:p>
            <a:r>
              <a:rPr lang="fr-FR" smtClean="0"/>
              <a:t>Formation des présidents de club</a:t>
            </a:r>
            <a:endParaRPr lang="en-US" dirty="0"/>
          </a:p>
        </p:txBody>
      </p:sp>
      <p:sp>
        <p:nvSpPr>
          <p:cNvPr id="5" name="Slide Number Placeholder 4"/>
          <p:cNvSpPr>
            <a:spLocks noGrp="1"/>
          </p:cNvSpPr>
          <p:nvPr>
            <p:ph type="sldNum" sz="quarter" idx="12"/>
          </p:nvPr>
        </p:nvSpPr>
        <p:spPr/>
        <p:txBody>
          <a:bodyPr/>
          <a:lstStyle/>
          <a:p>
            <a:fld id="{D057AB9D-7DAF-4932-8D90-97F45FB0A796}" type="slidenum">
              <a:rPr lang="en-US" smtClean="0"/>
              <a:pPr/>
              <a:t>26</a:t>
            </a:fld>
            <a:endParaRPr lang="en-US" dirty="0"/>
          </a:p>
        </p:txBody>
      </p:sp>
      <p:sp>
        <p:nvSpPr>
          <p:cNvPr id="12" name="TextBox 11"/>
          <p:cNvSpPr txBox="1"/>
          <p:nvPr/>
        </p:nvSpPr>
        <p:spPr>
          <a:xfrm>
            <a:off x="304800" y="1066800"/>
            <a:ext cx="8534400" cy="461665"/>
          </a:xfrm>
          <a:prstGeom prst="rect">
            <a:avLst/>
          </a:prstGeom>
          <a:noFill/>
        </p:spPr>
        <p:txBody>
          <a:bodyPr wrap="square" rtlCol="0">
            <a:spAutoFit/>
          </a:bodyPr>
          <a:lstStyle/>
          <a:p>
            <a:r>
              <a:rPr lang="en-US" sz="2400" dirty="0"/>
              <a:t>Phase 3 - </a:t>
            </a:r>
            <a:r>
              <a:rPr lang="en-US" sz="2400" dirty="0" err="1"/>
              <a:t>Suivi</a:t>
            </a:r>
            <a:endParaRPr lang="en-US" sz="2400" dirty="0"/>
          </a:p>
        </p:txBody>
      </p:sp>
      <p:pic>
        <p:nvPicPr>
          <p:cNvPr id="13"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C:\Users\vcicero\AppData\Local\Microsoft\Windows\Temporary Internet Files\Content.IE5\UDH751QD\MC900442122[1].png">
            <a:hlinkClick r:id="rId10" action="ppaction://hlinksldjump" tooltip="Cliquez ici pour revenir à la page de la Table des matières"/>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193214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500"/>
                            </p:stCondLst>
                            <p:childTnLst>
                              <p:par>
                                <p:cTn id="13" presetID="10" presetClass="entr" presetSubtype="0" fill="hold" nodeType="afterEffect">
                                  <p:stCondLst>
                                    <p:cond delay="100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childTnLst>
                                </p:cTn>
                              </p:par>
                            </p:childTnLst>
                          </p:cTn>
                        </p:par>
                        <p:par>
                          <p:cTn id="16" fill="hold">
                            <p:stCondLst>
                              <p:cond delay="6500"/>
                            </p:stCondLst>
                            <p:childTnLst>
                              <p:par>
                                <p:cTn id="17" presetID="10" presetClass="entr" presetSubtype="0" fill="hold" nodeType="afterEffect">
                                  <p:stCondLst>
                                    <p:cond delay="200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childTnLst>
                                </p:cTn>
                              </p:par>
                            </p:childTnLst>
                          </p:cTn>
                        </p:par>
                        <p:par>
                          <p:cTn id="20" fill="hold">
                            <p:stCondLst>
                              <p:cond delay="9500"/>
                            </p:stCondLst>
                            <p:childTnLst>
                              <p:par>
                                <p:cTn id="21" presetID="10" presetClass="entr" presetSubtype="0" fill="hold" nodeType="afterEffect">
                                  <p:stCondLst>
                                    <p:cond delay="200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1000"/>
                                        <p:tgtEl>
                                          <p:spTgt spid="7">
                                            <p:txEl>
                                              <p:pRg st="3" end="3"/>
                                            </p:txEl>
                                          </p:spTgt>
                                        </p:tgtEl>
                                      </p:cBhvr>
                                    </p:animEffect>
                                  </p:childTnLst>
                                </p:cTn>
                              </p:par>
                            </p:childTnLst>
                          </p:cTn>
                        </p:par>
                        <p:par>
                          <p:cTn id="24" fill="hold">
                            <p:stCondLst>
                              <p:cond delay="12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Users\vcicero\AppData\Local\Microsoft\Windows\Temporary Internet Files\Content.IE5\0EO4O004\MP900402892[1].jpg"/>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brightnessContrast bright="20000"/>
                    </a14:imgEffect>
                  </a14:imgLayer>
                </a14:imgProps>
              </a:ext>
              <a:ext uri="{28A0092B-C50C-407E-A947-70E740481C1C}">
                <a14:useLocalDpi xmlns:a14="http://schemas.microsoft.com/office/drawing/2010/main" xmlns="" val="0"/>
              </a:ext>
            </a:extLst>
          </a:blip>
          <a:srcRect r="21880"/>
          <a:stretch/>
        </p:blipFill>
        <p:spPr bwMode="auto">
          <a:xfrm>
            <a:off x="1782144" y="990600"/>
            <a:ext cx="5579712" cy="535686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4" name="Diagram 3"/>
          <p:cNvGraphicFramePr/>
          <p:nvPr>
            <p:extLst>
              <p:ext uri="{D42A27DB-BD31-4B8C-83A1-F6EECF244321}">
                <p14:modId xmlns:p14="http://schemas.microsoft.com/office/powerpoint/2010/main" xmlns="" val="3997539649"/>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TextBox 8"/>
          <p:cNvSpPr txBox="1"/>
          <p:nvPr/>
        </p:nvSpPr>
        <p:spPr>
          <a:xfrm>
            <a:off x="457200" y="990600"/>
            <a:ext cx="8229600" cy="630942"/>
          </a:xfrm>
          <a:prstGeom prst="rect">
            <a:avLst/>
          </a:prstGeom>
          <a:noFill/>
          <a:ln>
            <a:noFill/>
          </a:ln>
        </p:spPr>
        <p:txBody>
          <a:bodyPr wrap="square" rtlCol="0">
            <a:spAutoFit/>
          </a:bodyPr>
          <a:lstStyle/>
          <a:p>
            <a:endParaRPr lang="en-US" sz="1100" dirty="0" smtClean="0"/>
          </a:p>
          <a:p>
            <a:r>
              <a:rPr lang="en-US" sz="2400" dirty="0" err="1"/>
              <a:t>Regardons</a:t>
            </a:r>
            <a:r>
              <a:rPr lang="en-US" sz="2400" dirty="0"/>
              <a:t> de plus </a:t>
            </a:r>
            <a:r>
              <a:rPr lang="en-US" sz="2400" dirty="0" err="1"/>
              <a:t>près</a:t>
            </a:r>
            <a:r>
              <a:rPr lang="en-US" sz="2400" dirty="0"/>
              <a:t>. </a:t>
            </a:r>
          </a:p>
        </p:txBody>
      </p:sp>
      <p:sp>
        <p:nvSpPr>
          <p:cNvPr id="12" name="TextBox 11"/>
          <p:cNvSpPr txBox="1"/>
          <p:nvPr/>
        </p:nvSpPr>
        <p:spPr>
          <a:xfrm>
            <a:off x="457200" y="2045255"/>
            <a:ext cx="615553" cy="4267200"/>
          </a:xfrm>
          <a:prstGeom prst="rect">
            <a:avLst/>
          </a:prstGeom>
          <a:solidFill>
            <a:schemeClr val="accent3"/>
          </a:solidFill>
        </p:spPr>
        <p:txBody>
          <a:bodyPr vert="vert270" wrap="square" rtlCol="0" anchor="ctr" anchorCtr="0">
            <a:spAutoFit/>
          </a:bodyPr>
          <a:lstStyle/>
          <a:p>
            <a:pPr algn="ctr"/>
            <a:r>
              <a:rPr lang="en-US" sz="2800" dirty="0"/>
              <a:t>Types de </a:t>
            </a:r>
            <a:r>
              <a:rPr lang="en-US" sz="2800" dirty="0" err="1"/>
              <a:t>réunions</a:t>
            </a:r>
            <a:endParaRPr lang="en-US" sz="2800" dirty="0"/>
          </a:p>
        </p:txBody>
      </p:sp>
      <p:sp>
        <p:nvSpPr>
          <p:cNvPr id="10" name="TextBox 9"/>
          <p:cNvSpPr txBox="1"/>
          <p:nvPr/>
        </p:nvSpPr>
        <p:spPr>
          <a:xfrm>
            <a:off x="1219200" y="4864894"/>
            <a:ext cx="7467600" cy="1231106"/>
          </a:xfrm>
          <a:prstGeom prst="rect">
            <a:avLst/>
          </a:prstGeom>
          <a:noFill/>
        </p:spPr>
        <p:txBody>
          <a:bodyPr wrap="square" rtlCol="0">
            <a:spAutoFit/>
          </a:bodyPr>
          <a:lstStyle/>
          <a:p>
            <a:r>
              <a:rPr lang="en-US" sz="2000" dirty="0" err="1"/>
              <a:t>Tous</a:t>
            </a:r>
            <a:r>
              <a:rPr lang="en-US" sz="2000" dirty="0"/>
              <a:t> les </a:t>
            </a:r>
            <a:r>
              <a:rPr lang="en-US" sz="2000" dirty="0" err="1"/>
              <a:t>ans</a:t>
            </a:r>
            <a:endParaRPr lang="en-US" dirty="0" smtClean="0"/>
          </a:p>
          <a:p>
            <a:pPr marL="742950" lvl="1" indent="-285750">
              <a:buFont typeface="Arial" pitchFamily="34" charset="0"/>
              <a:buChar char="•"/>
            </a:pPr>
            <a:r>
              <a:rPr lang="fr-FR" dirty="0"/>
              <a:t>Réunion de transition des officiels du club</a:t>
            </a:r>
            <a:endParaRPr lang="en-US" dirty="0"/>
          </a:p>
          <a:p>
            <a:pPr marL="742950" lvl="1" indent="-285750">
              <a:buFont typeface="Arial" pitchFamily="34" charset="0"/>
              <a:buChar char="•"/>
            </a:pPr>
            <a:r>
              <a:rPr lang="fr-FR" dirty="0"/>
              <a:t>Anniversaire de remise de charte</a:t>
            </a:r>
            <a:endParaRPr lang="en-US" dirty="0"/>
          </a:p>
          <a:p>
            <a:endParaRPr lang="en-US" dirty="0"/>
          </a:p>
        </p:txBody>
      </p:sp>
      <p:sp>
        <p:nvSpPr>
          <p:cNvPr id="5" name="TextBox 4"/>
          <p:cNvSpPr txBox="1"/>
          <p:nvPr/>
        </p:nvSpPr>
        <p:spPr>
          <a:xfrm>
            <a:off x="1219200" y="2066501"/>
            <a:ext cx="7239000" cy="400110"/>
          </a:xfrm>
          <a:prstGeom prst="rect">
            <a:avLst/>
          </a:prstGeom>
          <a:noFill/>
        </p:spPr>
        <p:txBody>
          <a:bodyPr wrap="square" rtlCol="0">
            <a:spAutoFit/>
          </a:bodyPr>
          <a:lstStyle/>
          <a:p>
            <a:r>
              <a:rPr lang="fr-FR" sz="2000" dirty="0"/>
              <a:t>Le calendrier suivant est courant :</a:t>
            </a:r>
            <a:endParaRPr lang="en-US" sz="2000" dirty="0" smtClean="0">
              <a:solidFill>
                <a:srgbClr val="FF0000"/>
              </a:solidFill>
            </a:endParaRPr>
          </a:p>
        </p:txBody>
      </p:sp>
      <p:sp>
        <p:nvSpPr>
          <p:cNvPr id="11" name="TextBox 10"/>
          <p:cNvSpPr txBox="1"/>
          <p:nvPr/>
        </p:nvSpPr>
        <p:spPr>
          <a:xfrm>
            <a:off x="1219200" y="3417094"/>
            <a:ext cx="7239000" cy="1508105"/>
          </a:xfrm>
          <a:prstGeom prst="rect">
            <a:avLst/>
          </a:prstGeom>
          <a:noFill/>
        </p:spPr>
        <p:txBody>
          <a:bodyPr wrap="square" rtlCol="0">
            <a:spAutoFit/>
          </a:bodyPr>
          <a:lstStyle/>
          <a:p>
            <a:r>
              <a:rPr lang="en-US" sz="2000" dirty="0" err="1"/>
              <a:t>Selon</a:t>
            </a:r>
            <a:r>
              <a:rPr lang="en-US" sz="2000" dirty="0"/>
              <a:t> le </a:t>
            </a:r>
            <a:r>
              <a:rPr lang="en-US" sz="2000" dirty="0" err="1"/>
              <a:t>besoin</a:t>
            </a:r>
            <a:endParaRPr lang="en-US" sz="2000" dirty="0" smtClean="0"/>
          </a:p>
          <a:p>
            <a:pPr marL="742950" lvl="1" indent="-285750">
              <a:buFont typeface="Arial" pitchFamily="34" charset="0"/>
              <a:buChar char="•"/>
            </a:pPr>
            <a:r>
              <a:rPr lang="fr-FR" dirty="0"/>
              <a:t>Réunions extraordinaires du conseil d'administration (lorsque celles-ci sont demandées par au moins 3 membres du conseil)</a:t>
            </a:r>
            <a:endParaRPr lang="en-US" dirty="0" smtClean="0"/>
          </a:p>
          <a:p>
            <a:pPr marL="742950" lvl="1" indent="-285750">
              <a:buFont typeface="Arial" pitchFamily="34" charset="0"/>
              <a:buChar char="•"/>
            </a:pPr>
            <a:r>
              <a:rPr lang="fr-FR" dirty="0"/>
              <a:t>Réunions extraordinaires du club (demandées au moins 10 jours auparavant)</a:t>
            </a:r>
            <a:endParaRPr lang="en-US" dirty="0" smtClean="0"/>
          </a:p>
        </p:txBody>
      </p:sp>
      <p:sp>
        <p:nvSpPr>
          <p:cNvPr id="6" name="Rectangle 5"/>
          <p:cNvSpPr/>
          <p:nvPr/>
        </p:nvSpPr>
        <p:spPr>
          <a:xfrm>
            <a:off x="1219200" y="2514600"/>
            <a:ext cx="7239000" cy="954107"/>
          </a:xfrm>
          <a:prstGeom prst="rect">
            <a:avLst/>
          </a:prstGeom>
        </p:spPr>
        <p:txBody>
          <a:bodyPr wrap="square">
            <a:spAutoFit/>
          </a:bodyPr>
          <a:lstStyle/>
          <a:p>
            <a:r>
              <a:rPr lang="en-US" sz="2000" dirty="0" err="1"/>
              <a:t>Tous</a:t>
            </a:r>
            <a:r>
              <a:rPr lang="en-US" sz="2000" dirty="0"/>
              <a:t> les </a:t>
            </a:r>
            <a:r>
              <a:rPr lang="en-US" sz="2000" dirty="0" err="1"/>
              <a:t>mois</a:t>
            </a:r>
            <a:endParaRPr lang="en-US" sz="2000" dirty="0" smtClean="0"/>
          </a:p>
          <a:p>
            <a:pPr marL="742950" lvl="1" indent="-285750">
              <a:buFont typeface="Arial" pitchFamily="34" charset="0"/>
              <a:buChar char="•"/>
            </a:pPr>
            <a:r>
              <a:rPr lang="fr-FR" dirty="0"/>
              <a:t>Réunion ordinaire du conseil d'administration. </a:t>
            </a:r>
            <a:r>
              <a:rPr lang="en-US" dirty="0" smtClean="0"/>
              <a:t> </a:t>
            </a:r>
          </a:p>
          <a:p>
            <a:pPr marL="742950" lvl="1" indent="-285750">
              <a:buFont typeface="Arial" pitchFamily="34" charset="0"/>
              <a:buChar char="•"/>
            </a:pPr>
            <a:r>
              <a:rPr lang="en-US" dirty="0" err="1"/>
              <a:t>Réunion</a:t>
            </a:r>
            <a:r>
              <a:rPr lang="en-US" dirty="0"/>
              <a:t> </a:t>
            </a:r>
            <a:r>
              <a:rPr lang="en-US" dirty="0" err="1"/>
              <a:t>ordinaire</a:t>
            </a:r>
            <a:r>
              <a:rPr lang="en-US" dirty="0"/>
              <a:t> du club</a:t>
            </a:r>
          </a:p>
        </p:txBody>
      </p:sp>
      <p:sp>
        <p:nvSpPr>
          <p:cNvPr id="3" name="Footer Placeholder 2"/>
          <p:cNvSpPr>
            <a:spLocks noGrp="1"/>
          </p:cNvSpPr>
          <p:nvPr>
            <p:ph type="ftr" sz="quarter" idx="11"/>
          </p:nvPr>
        </p:nvSpPr>
        <p:spPr/>
        <p:txBody>
          <a:bodyPr/>
          <a:lstStyle/>
          <a:p>
            <a:r>
              <a:rPr lang="fr-FR" smtClean="0"/>
              <a:t>Formation des présidents de club</a:t>
            </a:r>
            <a:endParaRPr lang="en-US" dirty="0"/>
          </a:p>
        </p:txBody>
      </p:sp>
      <p:sp>
        <p:nvSpPr>
          <p:cNvPr id="7" name="Slide Number Placeholder 6"/>
          <p:cNvSpPr>
            <a:spLocks noGrp="1"/>
          </p:cNvSpPr>
          <p:nvPr>
            <p:ph type="sldNum" sz="quarter" idx="12"/>
          </p:nvPr>
        </p:nvSpPr>
        <p:spPr/>
        <p:txBody>
          <a:bodyPr/>
          <a:lstStyle/>
          <a:p>
            <a:fld id="{D057AB9D-7DAF-4932-8D90-97F45FB0A796}" type="slidenum">
              <a:rPr lang="en-US" smtClean="0"/>
              <a:pPr/>
              <a:t>27</a:t>
            </a:fld>
            <a:endParaRPr lang="en-US" dirty="0"/>
          </a:p>
        </p:txBody>
      </p:sp>
      <p:pic>
        <p:nvPicPr>
          <p:cNvPr id="16" name="Picture 3" descr="C:\Users\vcicero\AppData\Local\Microsoft\Windows\Temporary Internet Files\Content.IE5\BV7KX1XL\MC900432618[1].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C:\Users\vcicero\AppData\Local\Microsoft\Windows\Temporary Internet Files\Content.IE5\UDH751QD\MC900442122[1].png">
            <a:hlinkClick r:id="rId12" action="ppaction://hlinksldjump" tooltip="Cliquez ici pour revenir à la page de la Table des matières"/>
          </p:cNvPr>
          <p:cNvPicPr>
            <a:picLocks noChangeAspect="1" noChangeArrowheads="1"/>
          </p:cNvPicPr>
          <p:nvPr/>
        </p:nvPicPr>
        <p:blipFill>
          <a:blip r:embed="rId13"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425582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10" presetClass="exit" presetSubtype="0" fill="hold" nodeType="withEffect">
                                  <p:stCondLst>
                                    <p:cond delay="750"/>
                                  </p:stCondLst>
                                  <p:childTnLst>
                                    <p:animEffect transition="out" filter="fade">
                                      <p:cBhvr>
                                        <p:cTn id="11" dur="1250"/>
                                        <p:tgtEl>
                                          <p:spTgt spid="15"/>
                                        </p:tgtEl>
                                      </p:cBhvr>
                                    </p:animEffect>
                                    <p:set>
                                      <p:cBhvr>
                                        <p:cTn id="12" dur="1" fill="hold">
                                          <p:stCondLst>
                                            <p:cond delay="1249"/>
                                          </p:stCondLst>
                                        </p:cTn>
                                        <p:tgtEl>
                                          <p:spTgt spid="15"/>
                                        </p:tgtEl>
                                        <p:attrNameLst>
                                          <p:attrName>style.visibility</p:attrName>
                                        </p:attrNameLst>
                                      </p:cBhvr>
                                      <p:to>
                                        <p:strVal val="hidden"/>
                                      </p:to>
                                    </p:set>
                                  </p:childTnLst>
                                </p:cTn>
                              </p:par>
                            </p:childTnLst>
                          </p:cTn>
                        </p:par>
                        <p:par>
                          <p:cTn id="13" fill="hold">
                            <p:stCondLst>
                              <p:cond delay="2000"/>
                            </p:stCondLst>
                            <p:childTnLst>
                              <p:par>
                                <p:cTn id="14" presetID="10" presetClass="entr" presetSubtype="0" fill="hold" grpId="0" nodeType="after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par>
                          <p:cTn id="17" fill="hold">
                            <p:stCondLst>
                              <p:cond delay="4000"/>
                            </p:stCondLst>
                            <p:childTnLst>
                              <p:par>
                                <p:cTn id="18" presetID="10" presetClass="entr" presetSubtype="0" fill="hold" grpId="0" nodeType="afterEffect">
                                  <p:stCondLst>
                                    <p:cond delay="15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500"/>
                                        <p:tgtEl>
                                          <p:spTgt spid="6"/>
                                        </p:tgtEl>
                                      </p:cBhvr>
                                    </p:animEffect>
                                  </p:childTnLst>
                                </p:cTn>
                              </p:par>
                            </p:childTnLst>
                          </p:cTn>
                        </p:par>
                        <p:par>
                          <p:cTn id="21" fill="hold">
                            <p:stCondLst>
                              <p:cond delay="7000"/>
                            </p:stCondLst>
                            <p:childTnLst>
                              <p:par>
                                <p:cTn id="22" presetID="10" presetClass="entr" presetSubtype="0" fill="hold" grpId="0" nodeType="afterEffect">
                                  <p:stCondLst>
                                    <p:cond delay="15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500"/>
                                        <p:tgtEl>
                                          <p:spTgt spid="11"/>
                                        </p:tgtEl>
                                      </p:cBhvr>
                                    </p:animEffect>
                                  </p:childTnLst>
                                </p:cTn>
                              </p:par>
                            </p:childTnLst>
                          </p:cTn>
                        </p:par>
                        <p:par>
                          <p:cTn id="25" fill="hold">
                            <p:stCondLst>
                              <p:cond delay="10000"/>
                            </p:stCondLst>
                            <p:childTnLst>
                              <p:par>
                                <p:cTn id="26" presetID="10" presetClass="entr" presetSubtype="0" fill="hold" grpId="0" nodeType="afterEffect">
                                  <p:stCondLst>
                                    <p:cond delay="15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500"/>
                                        <p:tgtEl>
                                          <p:spTgt spid="10"/>
                                        </p:tgtEl>
                                      </p:cBhvr>
                                    </p:animEffect>
                                  </p:childTnLst>
                                </p:cTn>
                              </p:par>
                            </p:childTnLst>
                          </p:cTn>
                        </p:par>
                        <p:par>
                          <p:cTn id="29" fill="hold">
                            <p:stCondLst>
                              <p:cond delay="13000"/>
                            </p:stCondLst>
                            <p:childTnLst>
                              <p:par>
                                <p:cTn id="30" presetID="10"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P spid="5" grpId="0"/>
      <p:bldP spid="11"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192481694"/>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1"/>
          </p:nvPr>
        </p:nvSpPr>
        <p:spPr/>
        <p:txBody>
          <a:bodyPr/>
          <a:lstStyle/>
          <a:p>
            <a:r>
              <a:rPr lang="fr-FR" smtClean="0"/>
              <a:t>Formation des présidents de club</a:t>
            </a:r>
            <a:endParaRPr lang="en-US"/>
          </a:p>
        </p:txBody>
      </p:sp>
      <p:sp>
        <p:nvSpPr>
          <p:cNvPr id="6" name="Slide Number Placeholder 5"/>
          <p:cNvSpPr>
            <a:spLocks noGrp="1"/>
          </p:cNvSpPr>
          <p:nvPr>
            <p:ph type="sldNum" sz="quarter" idx="12"/>
          </p:nvPr>
        </p:nvSpPr>
        <p:spPr/>
        <p:txBody>
          <a:bodyPr/>
          <a:lstStyle/>
          <a:p>
            <a:fld id="{D057AB9D-7DAF-4932-8D90-97F45FB0A796}" type="slidenum">
              <a:rPr lang="en-US" smtClean="0"/>
              <a:pPr/>
              <a:t>28</a:t>
            </a:fld>
            <a:endParaRPr lang="en-US"/>
          </a:p>
        </p:txBody>
      </p:sp>
      <p:pic>
        <p:nvPicPr>
          <p:cNvPr id="10"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228600" y="1219200"/>
            <a:ext cx="8666895" cy="461665"/>
          </a:xfrm>
          <a:prstGeom prst="rect">
            <a:avLst/>
          </a:prstGeom>
          <a:noFill/>
        </p:spPr>
        <p:txBody>
          <a:bodyPr wrap="square" rtlCol="0">
            <a:spAutoFit/>
          </a:bodyPr>
          <a:lstStyle/>
          <a:p>
            <a:pPr algn="ctr"/>
            <a:r>
              <a:rPr lang="fr-FR" sz="2400" dirty="0">
                <a:solidFill>
                  <a:prstClr val="black"/>
                </a:solidFill>
              </a:rPr>
              <a:t>Scénario 1 : Participation en déclin</a:t>
            </a:r>
            <a:endParaRPr lang="en-US" sz="2400" dirty="0">
              <a:solidFill>
                <a:prstClr val="black"/>
              </a:solidFill>
            </a:endParaRPr>
          </a:p>
        </p:txBody>
      </p:sp>
      <p:sp>
        <p:nvSpPr>
          <p:cNvPr id="13" name="TextBox 12"/>
          <p:cNvSpPr txBox="1"/>
          <p:nvPr/>
        </p:nvSpPr>
        <p:spPr>
          <a:xfrm>
            <a:off x="248505" y="2133600"/>
            <a:ext cx="8666895" cy="830997"/>
          </a:xfrm>
          <a:prstGeom prst="rect">
            <a:avLst/>
          </a:prstGeom>
          <a:noFill/>
        </p:spPr>
        <p:txBody>
          <a:bodyPr wrap="square" rtlCol="0">
            <a:spAutoFit/>
          </a:bodyPr>
          <a:lstStyle/>
          <a:p>
            <a:pPr algn="ctr"/>
            <a:r>
              <a:rPr lang="fr-FR" sz="2400" dirty="0">
                <a:solidFill>
                  <a:prstClr val="black"/>
                </a:solidFill>
              </a:rPr>
              <a:t>Consultez la page 7 de votre cahier d’exercices.  Lisez le scénario et répondez aux questions.</a:t>
            </a:r>
            <a:r>
              <a:rPr lang="en-US" sz="2400" dirty="0" smtClean="0">
                <a:solidFill>
                  <a:prstClr val="black"/>
                </a:solidFill>
              </a:rPr>
              <a:t> </a:t>
            </a:r>
            <a:endParaRPr lang="en-US" sz="2400" dirty="0">
              <a:solidFill>
                <a:prstClr val="black"/>
              </a:solidFill>
            </a:endParaRPr>
          </a:p>
        </p:txBody>
      </p:sp>
      <p:sp>
        <p:nvSpPr>
          <p:cNvPr id="14" name="TextBox 13"/>
          <p:cNvSpPr txBox="1"/>
          <p:nvPr/>
        </p:nvSpPr>
        <p:spPr>
          <a:xfrm>
            <a:off x="248505" y="3581400"/>
            <a:ext cx="8666895" cy="830997"/>
          </a:xfrm>
          <a:prstGeom prst="rect">
            <a:avLst/>
          </a:prstGeom>
          <a:noFill/>
        </p:spPr>
        <p:txBody>
          <a:bodyPr wrap="square" rtlCol="0">
            <a:spAutoFit/>
          </a:bodyPr>
          <a:lstStyle/>
          <a:p>
            <a:pPr algn="ctr"/>
            <a:r>
              <a:rPr lang="fr-FR" sz="2400" dirty="0">
                <a:solidFill>
                  <a:prstClr val="black"/>
                </a:solidFill>
              </a:rPr>
              <a:t>Lorsque vous aurez terminé, cliquez sur la flèche pour aller à la diapositive suivante. </a:t>
            </a:r>
            <a:r>
              <a:rPr lang="en-US" sz="2400" dirty="0" smtClean="0">
                <a:solidFill>
                  <a:prstClr val="black"/>
                </a:solidFill>
              </a:rPr>
              <a:t> </a:t>
            </a:r>
            <a:endParaRPr lang="en-US" sz="2400" dirty="0">
              <a:solidFill>
                <a:prstClr val="black"/>
              </a:solidFill>
            </a:endParaRPr>
          </a:p>
        </p:txBody>
      </p:sp>
      <p:pic>
        <p:nvPicPr>
          <p:cNvPr id="11" name="Picture 2" descr="C:\Users\vcicero\AppData\Local\Microsoft\Windows\Temporary Internet Files\Content.IE5\UDH751QD\MC900442122[1].png">
            <a:hlinkClick r:id="rId10" action="ppaction://hlinksldjump" tooltip="Cliquez ici pour revenir à la page de la Table des matières"/>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156636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r-FR" smtClean="0"/>
              <a:t>Formation des présidents de club</a:t>
            </a:r>
            <a:endParaRPr lang="en-US"/>
          </a:p>
        </p:txBody>
      </p:sp>
      <p:sp>
        <p:nvSpPr>
          <p:cNvPr id="3" name="Slide Number Placeholder 2"/>
          <p:cNvSpPr>
            <a:spLocks noGrp="1"/>
          </p:cNvSpPr>
          <p:nvPr>
            <p:ph type="sldNum" sz="quarter" idx="12"/>
          </p:nvPr>
        </p:nvSpPr>
        <p:spPr/>
        <p:txBody>
          <a:bodyPr/>
          <a:lstStyle/>
          <a:p>
            <a:fld id="{D057AB9D-7DAF-4932-8D90-97F45FB0A796}" type="slidenum">
              <a:rPr lang="en-US" smtClean="0"/>
              <a:pPr/>
              <a:t>29</a:t>
            </a:fld>
            <a:endParaRPr lang="en-US"/>
          </a:p>
        </p:txBody>
      </p:sp>
      <p:graphicFrame>
        <p:nvGraphicFramePr>
          <p:cNvPr id="4" name="Diagram 3"/>
          <p:cNvGraphicFramePr/>
          <p:nvPr>
            <p:extLst>
              <p:ext uri="{D42A27DB-BD31-4B8C-83A1-F6EECF244321}">
                <p14:modId xmlns:p14="http://schemas.microsoft.com/office/powerpoint/2010/main" xmlns="" val="2296162049"/>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extLst>
              <p:ext uri="{D42A27DB-BD31-4B8C-83A1-F6EECF244321}">
                <p14:modId xmlns:p14="http://schemas.microsoft.com/office/powerpoint/2010/main" xmlns="" val="2440752687"/>
              </p:ext>
            </p:extLst>
          </p:nvPr>
        </p:nvGraphicFramePr>
        <p:xfrm>
          <a:off x="533400" y="1676400"/>
          <a:ext cx="4114800" cy="3733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 name="Diagram 7"/>
          <p:cNvGraphicFramePr/>
          <p:nvPr>
            <p:extLst>
              <p:ext uri="{D42A27DB-BD31-4B8C-83A1-F6EECF244321}">
                <p14:modId xmlns:p14="http://schemas.microsoft.com/office/powerpoint/2010/main" xmlns="" val="1442704703"/>
              </p:ext>
            </p:extLst>
          </p:nvPr>
        </p:nvGraphicFramePr>
        <p:xfrm>
          <a:off x="4724400" y="1524000"/>
          <a:ext cx="3962400" cy="41148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9" name="TextBox 8"/>
          <p:cNvSpPr txBox="1"/>
          <p:nvPr/>
        </p:nvSpPr>
        <p:spPr>
          <a:xfrm>
            <a:off x="457200" y="1143000"/>
            <a:ext cx="3945294" cy="461665"/>
          </a:xfrm>
          <a:prstGeom prst="rect">
            <a:avLst/>
          </a:prstGeom>
          <a:noFill/>
        </p:spPr>
        <p:txBody>
          <a:bodyPr wrap="square" rtlCol="0">
            <a:spAutoFit/>
          </a:bodyPr>
          <a:lstStyle/>
          <a:p>
            <a:r>
              <a:rPr lang="en-US" sz="2400" dirty="0">
                <a:solidFill>
                  <a:prstClr val="black"/>
                </a:solidFill>
              </a:rPr>
              <a:t>Causes </a:t>
            </a:r>
            <a:r>
              <a:rPr lang="en-US" sz="2400" dirty="0" err="1" smtClean="0">
                <a:solidFill>
                  <a:prstClr val="black"/>
                </a:solidFill>
              </a:rPr>
              <a:t>possibles</a:t>
            </a:r>
            <a:r>
              <a:rPr lang="en-US" sz="2400" dirty="0" smtClean="0">
                <a:solidFill>
                  <a:prstClr val="black"/>
                </a:solidFill>
              </a:rPr>
              <a:t> :</a:t>
            </a:r>
            <a:endParaRPr lang="en-US" sz="2400" dirty="0">
              <a:solidFill>
                <a:prstClr val="black"/>
              </a:solidFill>
            </a:endParaRPr>
          </a:p>
        </p:txBody>
      </p:sp>
      <p:sp>
        <p:nvSpPr>
          <p:cNvPr id="10" name="TextBox 9"/>
          <p:cNvSpPr txBox="1"/>
          <p:nvPr/>
        </p:nvSpPr>
        <p:spPr>
          <a:xfrm>
            <a:off x="4724400" y="1143000"/>
            <a:ext cx="3810000" cy="461665"/>
          </a:xfrm>
          <a:prstGeom prst="rect">
            <a:avLst/>
          </a:prstGeom>
          <a:noFill/>
        </p:spPr>
        <p:txBody>
          <a:bodyPr wrap="square" rtlCol="0">
            <a:spAutoFit/>
          </a:bodyPr>
          <a:lstStyle/>
          <a:p>
            <a:r>
              <a:rPr lang="en-US" sz="2400" dirty="0">
                <a:solidFill>
                  <a:prstClr val="black"/>
                </a:solidFill>
              </a:rPr>
              <a:t>Solutions </a:t>
            </a:r>
            <a:r>
              <a:rPr lang="en-US" sz="2400" dirty="0" err="1">
                <a:solidFill>
                  <a:prstClr val="black"/>
                </a:solidFill>
              </a:rPr>
              <a:t>possibles</a:t>
            </a:r>
            <a:r>
              <a:rPr lang="en-US" sz="2400" dirty="0">
                <a:solidFill>
                  <a:prstClr val="black"/>
                </a:solidFill>
              </a:rPr>
              <a:t> :</a:t>
            </a:r>
          </a:p>
        </p:txBody>
      </p:sp>
      <p:pic>
        <p:nvPicPr>
          <p:cNvPr id="13" name="Picture 3" descr="C:\Users\vcicero\AppData\Local\Microsoft\Windows\Temporary Internet Files\Content.IE5\BV7KX1XL\MC900432618[1].png"/>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C:\Users\vcicero\AppData\Local\Microsoft\Windows\Temporary Internet Files\Content.IE5\UDH751QD\MC900442122[1].png">
            <a:hlinkClick r:id="rId20" action="ppaction://hlinksldjump" tooltip="Cliquez ici pour revenir à la page de la Table des matières"/>
          </p:cNvPr>
          <p:cNvPicPr>
            <a:picLocks noChangeAspect="1" noChangeArrowheads="1"/>
          </p:cNvPicPr>
          <p:nvPr/>
        </p:nvPicPr>
        <p:blipFill>
          <a:blip r:embed="rId21"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81455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2134364217"/>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304800" y="1219200"/>
            <a:ext cx="8534400" cy="4832092"/>
          </a:xfrm>
          <a:prstGeom prst="rect">
            <a:avLst/>
          </a:prstGeom>
          <a:noFill/>
        </p:spPr>
        <p:txBody>
          <a:bodyPr wrap="square" rtlCol="0">
            <a:spAutoFit/>
          </a:bodyPr>
          <a:lstStyle/>
          <a:p>
            <a:pPr lvl="0" algn="ctr"/>
            <a:r>
              <a:rPr lang="fr-FR" sz="2000" dirty="0">
                <a:solidFill>
                  <a:prstClr val="black"/>
                </a:solidFill>
              </a:rPr>
              <a:t>Cliquez sur les liens ci-dessous pour naviguer à une section donnée, ou cliquez sur la flèche pour continuer à la Section 1. </a:t>
            </a:r>
            <a:r>
              <a:rPr lang="en-US" sz="2000" dirty="0" smtClean="0">
                <a:solidFill>
                  <a:prstClr val="black"/>
                </a:solidFill>
              </a:rPr>
              <a:t> </a:t>
            </a:r>
          </a:p>
          <a:p>
            <a:pPr lvl="0" algn="ctr"/>
            <a:endParaRPr lang="en-US" sz="1600" dirty="0">
              <a:solidFill>
                <a:prstClr val="black"/>
              </a:solidFill>
            </a:endParaRPr>
          </a:p>
          <a:p>
            <a:r>
              <a:rPr lang="en-US" sz="2800" dirty="0"/>
              <a:t>Section 1 : </a:t>
            </a:r>
            <a:r>
              <a:rPr lang="en-US" sz="2800" dirty="0">
                <a:hlinkClick r:id="rId9" action="ppaction://hlinksldjump"/>
              </a:rPr>
              <a:t>Introduction</a:t>
            </a:r>
            <a:endParaRPr lang="en-US" sz="2800" dirty="0" smtClean="0"/>
          </a:p>
          <a:p>
            <a:endParaRPr lang="en-US" sz="2800" dirty="0" smtClean="0"/>
          </a:p>
          <a:p>
            <a:r>
              <a:rPr lang="fr-FR" sz="2800" dirty="0"/>
              <a:t>Section 2 : </a:t>
            </a:r>
            <a:r>
              <a:rPr lang="fr-FR" sz="2800" dirty="0">
                <a:hlinkClick r:id="rId10" action="ppaction://hlinksldjump"/>
              </a:rPr>
              <a:t>Votre équipe dirigeante de club</a:t>
            </a:r>
            <a:endParaRPr lang="en-US" sz="2800" dirty="0" smtClean="0"/>
          </a:p>
          <a:p>
            <a:endParaRPr lang="en-US" sz="2800" dirty="0"/>
          </a:p>
          <a:p>
            <a:r>
              <a:rPr lang="fr-FR" sz="2800" dirty="0"/>
              <a:t>Section 3 : </a:t>
            </a:r>
            <a:r>
              <a:rPr lang="fr-FR" sz="2800" dirty="0">
                <a:hlinkClick r:id="rId10" action="ppaction://hlinksldjump"/>
              </a:rPr>
              <a:t>Responsabilités du président de club</a:t>
            </a:r>
            <a:r>
              <a:rPr lang="en-US" sz="2800" dirty="0" smtClean="0">
                <a:hlinkClick r:id="rId10" action="ppaction://hlinksldjump"/>
              </a:rPr>
              <a:t> </a:t>
            </a:r>
            <a:endParaRPr lang="en-US" sz="2800" dirty="0" smtClean="0"/>
          </a:p>
          <a:p>
            <a:endParaRPr lang="en-US" sz="2800" dirty="0"/>
          </a:p>
          <a:p>
            <a:r>
              <a:rPr lang="fr-FR" sz="2800" dirty="0"/>
              <a:t>Section 4 : </a:t>
            </a:r>
            <a:r>
              <a:rPr lang="fr-FR" sz="2800" dirty="0">
                <a:hlinkClick r:id="rId11" action="ppaction://hlinksldjump"/>
              </a:rPr>
              <a:t>Planifier votre mandat</a:t>
            </a:r>
            <a:r>
              <a:rPr lang="fr-FR" sz="2800" dirty="0"/>
              <a:t> </a:t>
            </a:r>
            <a:r>
              <a:rPr lang="en-US" sz="2800" dirty="0" smtClean="0">
                <a:hlinkClick r:id="rId11" action="ppaction://hlinksldjump" tooltip="Click here to move to Section 4"/>
              </a:rPr>
              <a:t> </a:t>
            </a:r>
            <a:endParaRPr lang="en-US" sz="2800" dirty="0" smtClean="0"/>
          </a:p>
          <a:p>
            <a:endParaRPr lang="en-US" sz="2800" dirty="0"/>
          </a:p>
          <a:p>
            <a:r>
              <a:rPr lang="en-US" sz="2800" dirty="0"/>
              <a:t>Section 5 : </a:t>
            </a:r>
            <a:r>
              <a:rPr lang="en-US" sz="2800" dirty="0" err="1">
                <a:hlinkClick r:id="rId12" action="ppaction://hlinksldjump"/>
              </a:rPr>
              <a:t>Ressources</a:t>
            </a:r>
            <a:endParaRPr lang="en-US" sz="2800" dirty="0" smtClean="0"/>
          </a:p>
        </p:txBody>
      </p:sp>
      <p:sp>
        <p:nvSpPr>
          <p:cNvPr id="3" name="Footer Placeholder 2"/>
          <p:cNvSpPr>
            <a:spLocks noGrp="1"/>
          </p:cNvSpPr>
          <p:nvPr>
            <p:ph type="ftr" sz="quarter" idx="11"/>
          </p:nvPr>
        </p:nvSpPr>
        <p:spPr/>
        <p:txBody>
          <a:bodyPr/>
          <a:lstStyle/>
          <a:p>
            <a:r>
              <a:rPr lang="fr-FR" smtClean="0"/>
              <a:t>Formation des présidents de club</a:t>
            </a:r>
            <a:endParaRPr lang="en-US" dirty="0"/>
          </a:p>
        </p:txBody>
      </p:sp>
      <p:sp>
        <p:nvSpPr>
          <p:cNvPr id="5" name="Slide Number Placeholder 4"/>
          <p:cNvSpPr>
            <a:spLocks noGrp="1"/>
          </p:cNvSpPr>
          <p:nvPr>
            <p:ph type="sldNum" sz="quarter" idx="12"/>
          </p:nvPr>
        </p:nvSpPr>
        <p:spPr/>
        <p:txBody>
          <a:bodyPr/>
          <a:lstStyle/>
          <a:p>
            <a:fld id="{D057AB9D-7DAF-4932-8D90-97F45FB0A796}" type="slidenum">
              <a:rPr lang="en-US" smtClean="0"/>
              <a:pPr/>
              <a:t>3</a:t>
            </a:fld>
            <a:endParaRPr lang="en-US" dirty="0"/>
          </a:p>
        </p:txBody>
      </p:sp>
      <p:pic>
        <p:nvPicPr>
          <p:cNvPr id="7" name="Picture 3" descr="C:\Users\vcicero\AppData\Local\Microsoft\Windows\Temporary Internet Files\Content.IE5\BV7KX1XL\MC900432618[1].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50575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r-FR" smtClean="0"/>
              <a:t>Formation des présidents de club</a:t>
            </a:r>
            <a:endParaRPr lang="en-US"/>
          </a:p>
        </p:txBody>
      </p:sp>
      <p:sp>
        <p:nvSpPr>
          <p:cNvPr id="3" name="Slide Number Placeholder 2"/>
          <p:cNvSpPr>
            <a:spLocks noGrp="1"/>
          </p:cNvSpPr>
          <p:nvPr>
            <p:ph type="sldNum" sz="quarter" idx="12"/>
          </p:nvPr>
        </p:nvSpPr>
        <p:spPr/>
        <p:txBody>
          <a:bodyPr/>
          <a:lstStyle/>
          <a:p>
            <a:fld id="{D057AB9D-7DAF-4932-8D90-97F45FB0A796}" type="slidenum">
              <a:rPr lang="en-US" smtClean="0"/>
              <a:pPr/>
              <a:t>30</a:t>
            </a:fld>
            <a:endParaRPr lang="en-US"/>
          </a:p>
        </p:txBody>
      </p:sp>
      <p:graphicFrame>
        <p:nvGraphicFramePr>
          <p:cNvPr id="4" name="Diagram 3"/>
          <p:cNvGraphicFramePr/>
          <p:nvPr>
            <p:extLst>
              <p:ext uri="{D42A27DB-BD31-4B8C-83A1-F6EECF244321}">
                <p14:modId xmlns:p14="http://schemas.microsoft.com/office/powerpoint/2010/main" xmlns="" val="732171442"/>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p:cNvGraphicFramePr/>
          <p:nvPr>
            <p:extLst>
              <p:ext uri="{D42A27DB-BD31-4B8C-83A1-F6EECF244321}">
                <p14:modId xmlns:p14="http://schemas.microsoft.com/office/powerpoint/2010/main" xmlns="" val="534312775"/>
              </p:ext>
            </p:extLst>
          </p:nvPr>
        </p:nvGraphicFramePr>
        <p:xfrm>
          <a:off x="533400" y="1752600"/>
          <a:ext cx="4114800" cy="2590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6" name="Diagram 5"/>
          <p:cNvGraphicFramePr/>
          <p:nvPr>
            <p:extLst>
              <p:ext uri="{D42A27DB-BD31-4B8C-83A1-F6EECF244321}">
                <p14:modId xmlns:p14="http://schemas.microsoft.com/office/powerpoint/2010/main" xmlns="" val="3311285679"/>
              </p:ext>
            </p:extLst>
          </p:nvPr>
        </p:nvGraphicFramePr>
        <p:xfrm>
          <a:off x="4724400" y="1676400"/>
          <a:ext cx="3962400" cy="28194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7" name="TextBox 6"/>
          <p:cNvSpPr txBox="1"/>
          <p:nvPr/>
        </p:nvSpPr>
        <p:spPr>
          <a:xfrm>
            <a:off x="457200" y="1143000"/>
            <a:ext cx="3945294" cy="461665"/>
          </a:xfrm>
          <a:prstGeom prst="rect">
            <a:avLst/>
          </a:prstGeom>
          <a:noFill/>
        </p:spPr>
        <p:txBody>
          <a:bodyPr wrap="square" rtlCol="0">
            <a:spAutoFit/>
          </a:bodyPr>
          <a:lstStyle/>
          <a:p>
            <a:r>
              <a:rPr lang="en-US" sz="2400" dirty="0">
                <a:solidFill>
                  <a:prstClr val="black"/>
                </a:solidFill>
              </a:rPr>
              <a:t>Causes </a:t>
            </a:r>
            <a:r>
              <a:rPr lang="en-US" sz="2400" dirty="0" err="1">
                <a:solidFill>
                  <a:prstClr val="black"/>
                </a:solidFill>
              </a:rPr>
              <a:t>possibles</a:t>
            </a:r>
            <a:r>
              <a:rPr lang="en-US" sz="2400" dirty="0">
                <a:solidFill>
                  <a:prstClr val="black"/>
                </a:solidFill>
              </a:rPr>
              <a:t> :</a:t>
            </a:r>
          </a:p>
        </p:txBody>
      </p:sp>
      <p:sp>
        <p:nvSpPr>
          <p:cNvPr id="8" name="TextBox 7"/>
          <p:cNvSpPr txBox="1"/>
          <p:nvPr/>
        </p:nvSpPr>
        <p:spPr>
          <a:xfrm>
            <a:off x="4724400" y="1143000"/>
            <a:ext cx="3810000" cy="461665"/>
          </a:xfrm>
          <a:prstGeom prst="rect">
            <a:avLst/>
          </a:prstGeom>
          <a:noFill/>
        </p:spPr>
        <p:txBody>
          <a:bodyPr wrap="square" rtlCol="0">
            <a:spAutoFit/>
          </a:bodyPr>
          <a:lstStyle/>
          <a:p>
            <a:r>
              <a:rPr lang="en-US" sz="2400" dirty="0">
                <a:solidFill>
                  <a:prstClr val="black"/>
                </a:solidFill>
              </a:rPr>
              <a:t>Solutions </a:t>
            </a:r>
            <a:r>
              <a:rPr lang="en-US" sz="2400" dirty="0" err="1">
                <a:solidFill>
                  <a:prstClr val="black"/>
                </a:solidFill>
              </a:rPr>
              <a:t>possibles</a:t>
            </a:r>
            <a:r>
              <a:rPr lang="en-US" sz="2400" dirty="0">
                <a:solidFill>
                  <a:prstClr val="black"/>
                </a:solidFill>
              </a:rPr>
              <a:t> :</a:t>
            </a:r>
          </a:p>
        </p:txBody>
      </p:sp>
      <p:sp>
        <p:nvSpPr>
          <p:cNvPr id="9" name="TextBox 8"/>
          <p:cNvSpPr txBox="1"/>
          <p:nvPr/>
        </p:nvSpPr>
        <p:spPr>
          <a:xfrm>
            <a:off x="457200" y="4876800"/>
            <a:ext cx="8305800" cy="1323439"/>
          </a:xfrm>
          <a:prstGeom prst="rect">
            <a:avLst/>
          </a:prstGeom>
          <a:noFill/>
        </p:spPr>
        <p:txBody>
          <a:bodyPr wrap="square" rtlCol="0">
            <a:spAutoFit/>
          </a:bodyPr>
          <a:lstStyle/>
          <a:p>
            <a:r>
              <a:rPr lang="fr-FR" sz="2000" dirty="0">
                <a:solidFill>
                  <a:prstClr val="black"/>
                </a:solidFill>
              </a:rPr>
              <a:t>Résultats si ces problèmes ne sont pas gérés :</a:t>
            </a:r>
            <a:endParaRPr lang="en-US" sz="2000" dirty="0">
              <a:solidFill>
                <a:prstClr val="black"/>
              </a:solidFill>
            </a:endParaRPr>
          </a:p>
          <a:p>
            <a:endParaRPr lang="en-US" sz="2000" dirty="0">
              <a:solidFill>
                <a:prstClr val="black"/>
              </a:solidFill>
            </a:endParaRPr>
          </a:p>
          <a:p>
            <a:r>
              <a:rPr lang="fr-FR" sz="2000" dirty="0">
                <a:solidFill>
                  <a:prstClr val="black"/>
                </a:solidFill>
              </a:rPr>
              <a:t>Diminution de la participation des membres aux activités du club qui peut aboutir à une perte de l'effectif.</a:t>
            </a:r>
            <a:endParaRPr lang="en-US" sz="2000" dirty="0">
              <a:solidFill>
                <a:prstClr val="black"/>
              </a:solidFill>
            </a:endParaRPr>
          </a:p>
        </p:txBody>
      </p:sp>
      <p:pic>
        <p:nvPicPr>
          <p:cNvPr id="10" name="Picture 3" descr="C:\Users\vcicero\AppData\Local\Microsoft\Windows\Temporary Internet Files\Content.IE5\BV7KX1XL\MC900432618[1].png"/>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C:\Users\vcicero\AppData\Local\Microsoft\Windows\Temporary Internet Files\Content.IE5\UDH751QD\MC900442122[1].png">
            <a:hlinkClick r:id="rId20" action="ppaction://hlinksldjump" tooltip="Cliquez ici pour revenir à la page de la Table des matières"/>
          </p:cNvPr>
          <p:cNvPicPr>
            <a:picLocks noChangeAspect="1" noChangeArrowheads="1"/>
          </p:cNvPicPr>
          <p:nvPr/>
        </p:nvPicPr>
        <p:blipFill>
          <a:blip r:embed="rId21"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15674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fade">
                                      <p:cBhvr>
                                        <p:cTn id="11" dur="1000"/>
                                        <p:tgtEl>
                                          <p:spTgt spid="9">
                                            <p:txEl>
                                              <p:pRg st="2" end="2"/>
                                            </p:txEl>
                                          </p:spTgt>
                                        </p:tgtEl>
                                      </p:cBhvr>
                                    </p:animEffect>
                                  </p:childTnLst>
                                </p:cTn>
                              </p:par>
                            </p:childTnLst>
                          </p:cTn>
                        </p:par>
                        <p:par>
                          <p:cTn id="12" fill="hold">
                            <p:stCondLst>
                              <p:cond delay="6000"/>
                            </p:stCondLst>
                            <p:childTnLst>
                              <p:par>
                                <p:cTn id="13" presetID="10" presetClass="entr" presetSubtype="0" fill="hold" nodeType="afterEffect">
                                  <p:stCondLst>
                                    <p:cond delay="2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3808370854"/>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457200" y="990600"/>
            <a:ext cx="8229600" cy="1000274"/>
          </a:xfrm>
          <a:prstGeom prst="rect">
            <a:avLst/>
          </a:prstGeom>
          <a:noFill/>
          <a:ln>
            <a:noFill/>
          </a:ln>
        </p:spPr>
        <p:txBody>
          <a:bodyPr wrap="square" rtlCol="0">
            <a:spAutoFit/>
          </a:bodyPr>
          <a:lstStyle/>
          <a:p>
            <a:endParaRPr lang="en-US" sz="1100" dirty="0" smtClean="0"/>
          </a:p>
          <a:p>
            <a:r>
              <a:rPr lang="fr-FR" sz="2400" dirty="0"/>
              <a:t>Votre responsabilité suivante concerne la nomination de commissions permanentes et spéciales du club.</a:t>
            </a:r>
            <a:r>
              <a:rPr lang="en-US" sz="2400" dirty="0" smtClean="0"/>
              <a:t> </a:t>
            </a:r>
          </a:p>
        </p:txBody>
      </p:sp>
      <p:sp>
        <p:nvSpPr>
          <p:cNvPr id="5" name="Footer Placeholder 4"/>
          <p:cNvSpPr>
            <a:spLocks noGrp="1"/>
          </p:cNvSpPr>
          <p:nvPr>
            <p:ph type="ftr" sz="quarter" idx="11"/>
          </p:nvPr>
        </p:nvSpPr>
        <p:spPr/>
        <p:txBody>
          <a:bodyPr/>
          <a:lstStyle/>
          <a:p>
            <a:r>
              <a:rPr lang="fr-FR" smtClean="0"/>
              <a:t>Formation des présidents de club</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pPr/>
              <a:t>31</a:t>
            </a:fld>
            <a:endParaRPr lang="en-US" dirty="0"/>
          </a:p>
        </p:txBody>
      </p:sp>
      <p:sp>
        <p:nvSpPr>
          <p:cNvPr id="3" name="TextBox 2"/>
          <p:cNvSpPr txBox="1"/>
          <p:nvPr/>
        </p:nvSpPr>
        <p:spPr>
          <a:xfrm>
            <a:off x="457200" y="2362200"/>
            <a:ext cx="7467600" cy="4216539"/>
          </a:xfrm>
          <a:prstGeom prst="rect">
            <a:avLst/>
          </a:prstGeom>
          <a:noFill/>
        </p:spPr>
        <p:txBody>
          <a:bodyPr wrap="square" rtlCol="0">
            <a:spAutoFit/>
          </a:bodyPr>
          <a:lstStyle/>
          <a:p>
            <a:pPr marL="742950" lvl="1" indent="-285750">
              <a:spcAft>
                <a:spcPts val="1200"/>
              </a:spcAft>
              <a:buFont typeface="Wingdings" pitchFamily="2" charset="2"/>
              <a:buChar char="v"/>
            </a:pPr>
            <a:r>
              <a:rPr lang="fr-FR" sz="2000" dirty="0"/>
              <a:t>Présider toutes les réunions de club et de conseil d'administration</a:t>
            </a:r>
            <a:endParaRPr lang="en-US" sz="2000" dirty="0" smtClean="0"/>
          </a:p>
          <a:p>
            <a:pPr marL="742950" lvl="1" indent="-285750">
              <a:spcAft>
                <a:spcPts val="1200"/>
              </a:spcAft>
              <a:buFont typeface="Wingdings" pitchFamily="2" charset="2"/>
              <a:buChar char="v"/>
            </a:pPr>
            <a:r>
              <a:rPr lang="fr-FR" sz="2000" dirty="0"/>
              <a:t>Envoyer la convocation aux réunions statutaires / spéciales du conseil d'administration et du club</a:t>
            </a:r>
            <a:endParaRPr lang="en-US" sz="2000" dirty="0" smtClean="0"/>
          </a:p>
          <a:p>
            <a:pPr marL="742950" lvl="1" indent="-285750">
              <a:spcAft>
                <a:spcPts val="1200"/>
              </a:spcAft>
              <a:buFont typeface="Wingdings" pitchFamily="2" charset="2"/>
              <a:buChar char="v"/>
            </a:pPr>
            <a:r>
              <a:rPr lang="fr-FR" sz="2000" dirty="0"/>
              <a:t>Nommer les commissions permanentes et spéciales du club</a:t>
            </a:r>
            <a:endParaRPr lang="en-US" sz="2000" dirty="0" smtClean="0"/>
          </a:p>
          <a:p>
            <a:pPr marL="742950" lvl="1" indent="-285750">
              <a:spcAft>
                <a:spcPts val="1200"/>
              </a:spcAft>
              <a:buFont typeface="Wingdings" pitchFamily="2" charset="2"/>
              <a:buChar char="v"/>
            </a:pPr>
            <a:r>
              <a:rPr lang="fr-FR" sz="2000" dirty="0"/>
              <a:t>Veiller à ce que les élections statutaires soient convoquées, annoncées et tenues</a:t>
            </a:r>
            <a:endParaRPr lang="en-US" sz="2000" dirty="0"/>
          </a:p>
          <a:p>
            <a:pPr marL="742950" lvl="1" indent="-285750">
              <a:spcAft>
                <a:spcPts val="1200"/>
              </a:spcAft>
              <a:buFont typeface="Wingdings" pitchFamily="2" charset="2"/>
              <a:buChar char="v"/>
            </a:pPr>
            <a:r>
              <a:rPr lang="fr-FR" sz="2000" dirty="0"/>
              <a:t>Coopérer en tant que membre actif du comité consultatif du gouverneur de district, dans la zone du club</a:t>
            </a:r>
            <a:endParaRPr lang="en-US" sz="2000" dirty="0" smtClean="0"/>
          </a:p>
          <a:p>
            <a:endParaRPr lang="en-US" dirty="0"/>
          </a:p>
        </p:txBody>
      </p:sp>
      <p:sp>
        <p:nvSpPr>
          <p:cNvPr id="9" name="TextBox 8"/>
          <p:cNvSpPr txBox="1"/>
          <p:nvPr/>
        </p:nvSpPr>
        <p:spPr>
          <a:xfrm>
            <a:off x="457200" y="2362200"/>
            <a:ext cx="7467600" cy="4216539"/>
          </a:xfrm>
          <a:prstGeom prst="rect">
            <a:avLst/>
          </a:prstGeom>
          <a:noFill/>
        </p:spPr>
        <p:txBody>
          <a:bodyPr wrap="square" rtlCol="0">
            <a:spAutoFit/>
          </a:bodyPr>
          <a:lstStyle/>
          <a:p>
            <a:pPr marL="742950" lvl="1" indent="-285750">
              <a:spcAft>
                <a:spcPts val="1200"/>
              </a:spcAft>
              <a:buFont typeface="Wingdings" pitchFamily="2" charset="2"/>
              <a:buChar char="v"/>
            </a:pPr>
            <a:r>
              <a:rPr lang="fr-FR" sz="2000" dirty="0">
                <a:solidFill>
                  <a:schemeClr val="bg1">
                    <a:lumMod val="65000"/>
                  </a:schemeClr>
                </a:solidFill>
              </a:rPr>
              <a:t>Présider toutes les réunions de club et de conseil d'administration</a:t>
            </a:r>
            <a:r>
              <a:rPr lang="en-US" sz="2000" dirty="0" smtClean="0">
                <a:solidFill>
                  <a:schemeClr val="bg1">
                    <a:lumMod val="65000"/>
                  </a:schemeClr>
                </a:solidFill>
              </a:rPr>
              <a:t> </a:t>
            </a:r>
          </a:p>
          <a:p>
            <a:pPr marL="742950" lvl="1" indent="-285750">
              <a:spcAft>
                <a:spcPts val="1200"/>
              </a:spcAft>
              <a:buFont typeface="Wingdings" pitchFamily="2" charset="2"/>
              <a:buChar char="v"/>
            </a:pPr>
            <a:r>
              <a:rPr lang="fr-FR" sz="2000" dirty="0">
                <a:solidFill>
                  <a:schemeClr val="bg1">
                    <a:lumMod val="65000"/>
                  </a:schemeClr>
                </a:solidFill>
              </a:rPr>
              <a:t>Envoyer la convocation aux réunions statutaires / spéciales du conseil d'administration et du club</a:t>
            </a:r>
            <a:endParaRPr lang="en-US" sz="2000" dirty="0" smtClean="0">
              <a:solidFill>
                <a:schemeClr val="bg1">
                  <a:lumMod val="65000"/>
                </a:schemeClr>
              </a:solidFill>
            </a:endParaRPr>
          </a:p>
          <a:p>
            <a:pPr marL="742950" lvl="1" indent="-285750">
              <a:spcAft>
                <a:spcPts val="1200"/>
              </a:spcAft>
              <a:buFont typeface="Wingdings" pitchFamily="2" charset="2"/>
              <a:buChar char="v"/>
            </a:pPr>
            <a:r>
              <a:rPr lang="fr-FR" sz="2000" dirty="0"/>
              <a:t>Nommer les commissions permanentes et spéciales du club</a:t>
            </a:r>
            <a:endParaRPr lang="en-US" sz="2000" dirty="0" smtClean="0"/>
          </a:p>
          <a:p>
            <a:pPr marL="742950" lvl="1" indent="-285750">
              <a:spcAft>
                <a:spcPts val="1200"/>
              </a:spcAft>
              <a:buFont typeface="Wingdings" pitchFamily="2" charset="2"/>
              <a:buChar char="v"/>
            </a:pPr>
            <a:r>
              <a:rPr lang="fr-FR" sz="2000" dirty="0">
                <a:solidFill>
                  <a:schemeClr val="bg1">
                    <a:lumMod val="75000"/>
                  </a:schemeClr>
                </a:solidFill>
              </a:rPr>
              <a:t>Veiller à ce que les élections statutaires soient convoquées, annoncées et tenues</a:t>
            </a:r>
            <a:endParaRPr lang="en-US" sz="2000" dirty="0">
              <a:solidFill>
                <a:schemeClr val="bg1">
                  <a:lumMod val="75000"/>
                </a:schemeClr>
              </a:solidFill>
            </a:endParaRPr>
          </a:p>
          <a:p>
            <a:pPr marL="742950" lvl="1" indent="-285750">
              <a:spcAft>
                <a:spcPts val="1200"/>
              </a:spcAft>
              <a:buFont typeface="Wingdings" pitchFamily="2" charset="2"/>
              <a:buChar char="v"/>
            </a:pPr>
            <a:r>
              <a:rPr lang="fr-FR" sz="2000" dirty="0">
                <a:solidFill>
                  <a:schemeClr val="bg1">
                    <a:lumMod val="65000"/>
                  </a:schemeClr>
                </a:solidFill>
              </a:rPr>
              <a:t>Coopérer en tant que membre actif du comité consultatif du gouverneur de district, dans la zone du club</a:t>
            </a:r>
            <a:endParaRPr lang="en-US" sz="2000" dirty="0" smtClean="0">
              <a:solidFill>
                <a:schemeClr val="bg1">
                  <a:lumMod val="65000"/>
                </a:schemeClr>
              </a:solidFill>
            </a:endParaRPr>
          </a:p>
          <a:p>
            <a:endParaRPr lang="en-US" dirty="0"/>
          </a:p>
        </p:txBody>
      </p:sp>
      <p:sp>
        <p:nvSpPr>
          <p:cNvPr id="13" name="TextBox 12"/>
          <p:cNvSpPr txBox="1"/>
          <p:nvPr/>
        </p:nvSpPr>
        <p:spPr>
          <a:xfrm>
            <a:off x="457200" y="2362200"/>
            <a:ext cx="7467600" cy="3785652"/>
          </a:xfrm>
          <a:prstGeom prst="rect">
            <a:avLst/>
          </a:prstGeom>
          <a:noFill/>
        </p:spPr>
        <p:txBody>
          <a:bodyPr wrap="square" rtlCol="0">
            <a:spAutoFit/>
          </a:bodyPr>
          <a:lstStyle/>
          <a:p>
            <a:pPr marL="742950" lvl="1" indent="-285750">
              <a:spcAft>
                <a:spcPts val="1200"/>
              </a:spcAft>
              <a:buFont typeface="Wingdings" pitchFamily="2" charset="2"/>
              <a:buChar char="v"/>
            </a:pPr>
            <a:r>
              <a:rPr lang="fr-FR" sz="2000" dirty="0"/>
              <a:t>Présider toutes les réunions de club et de conseil d'administration</a:t>
            </a:r>
            <a:endParaRPr lang="en-US" sz="2000" dirty="0" smtClean="0"/>
          </a:p>
          <a:p>
            <a:pPr marL="742950" lvl="1" indent="-285750">
              <a:spcAft>
                <a:spcPts val="1200"/>
              </a:spcAft>
              <a:buFont typeface="Wingdings" pitchFamily="2" charset="2"/>
              <a:buChar char="v"/>
            </a:pPr>
            <a:r>
              <a:rPr lang="fr-FR" sz="2000" dirty="0"/>
              <a:t>Envoyer la convocation aux réunions statutaires / spéciales du conseil d'administration et du club</a:t>
            </a:r>
            <a:endParaRPr lang="en-US" sz="2000" dirty="0" smtClean="0"/>
          </a:p>
          <a:p>
            <a:pPr marL="742950" lvl="1" indent="-285750">
              <a:spcAft>
                <a:spcPts val="1200"/>
              </a:spcAft>
              <a:buFont typeface="Wingdings" pitchFamily="2" charset="2"/>
              <a:buChar char="v"/>
            </a:pPr>
            <a:r>
              <a:rPr lang="fr-FR" sz="2000" dirty="0"/>
              <a:t>Nommer les commissions permanentes et spéciales du club</a:t>
            </a:r>
            <a:endParaRPr lang="en-US" sz="2000" dirty="0" smtClean="0"/>
          </a:p>
          <a:p>
            <a:pPr marL="742950" lvl="1" indent="-285750">
              <a:spcAft>
                <a:spcPts val="1200"/>
              </a:spcAft>
              <a:buFont typeface="Wingdings" pitchFamily="2" charset="2"/>
              <a:buChar char="v"/>
            </a:pPr>
            <a:r>
              <a:rPr lang="fr-FR" sz="2000" dirty="0"/>
              <a:t>Veiller à ce que les élections statutaires soient convoquées, annoncées et tenues</a:t>
            </a:r>
            <a:endParaRPr lang="en-US" sz="2000" dirty="0"/>
          </a:p>
          <a:p>
            <a:pPr marL="742950" lvl="1" indent="-285750">
              <a:spcAft>
                <a:spcPts val="1200"/>
              </a:spcAft>
              <a:buFont typeface="Wingdings" pitchFamily="2" charset="2"/>
              <a:buChar char="v"/>
            </a:pPr>
            <a:r>
              <a:rPr lang="fr-FR" sz="2000" dirty="0"/>
              <a:t>Coopérer en tant que membre actif du comité consultatif du gouverneur de district, dans la zone du club</a:t>
            </a:r>
            <a:endParaRPr lang="en-US" dirty="0"/>
          </a:p>
        </p:txBody>
      </p:sp>
      <p:pic>
        <p:nvPicPr>
          <p:cNvPr id="14"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C:\Users\vcicero\AppData\Local\Microsoft\Windows\Temporary Internet Files\Content.IE5\UDH751QD\MC900442122[1].png">
            <a:hlinkClick r:id="rId10" action="ppaction://hlinksldjump" tooltip="Cliquez ici pour revenir à la page de la Table des matières"/>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27978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1000"/>
                                        <p:tgtEl>
                                          <p:spTgt spid="3">
                                            <p:txEl>
                                              <p:pRg st="0" end="0"/>
                                            </p:txEl>
                                          </p:spTgt>
                                        </p:tgtEl>
                                      </p:cBhvr>
                                    </p:animEffect>
                                    <p:set>
                                      <p:cBhvr>
                                        <p:cTn id="7" dur="1" fill="hold">
                                          <p:stCondLst>
                                            <p:cond delay="9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3">
                                            <p:txEl>
                                              <p:pRg st="4" end="4"/>
                                            </p:txEl>
                                          </p:spTgt>
                                        </p:tgtEl>
                                      </p:cBhvr>
                                    </p:animEffect>
                                    <p:set>
                                      <p:cBhvr>
                                        <p:cTn id="10" dur="1" fill="hold">
                                          <p:stCondLst>
                                            <p:cond delay="999"/>
                                          </p:stCondLst>
                                        </p:cTn>
                                        <p:tgtEl>
                                          <p:spTgt spid="3">
                                            <p:txEl>
                                              <p:pRg st="4" end="4"/>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3">
                                            <p:txEl>
                                              <p:pRg st="3" end="3"/>
                                            </p:txEl>
                                          </p:spTgt>
                                        </p:tgtEl>
                                      </p:cBhvr>
                                    </p:animEffect>
                                    <p:set>
                                      <p:cBhvr>
                                        <p:cTn id="13" dur="1" fill="hold">
                                          <p:stCondLst>
                                            <p:cond delay="999"/>
                                          </p:stCondLst>
                                        </p:cTn>
                                        <p:tgtEl>
                                          <p:spTgt spid="3">
                                            <p:txEl>
                                              <p:pRg st="3" end="3"/>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3">
                                            <p:txEl>
                                              <p:pRg st="1" end="1"/>
                                            </p:txEl>
                                          </p:spTgt>
                                        </p:tgtEl>
                                      </p:cBhvr>
                                    </p:animEffect>
                                    <p:set>
                                      <p:cBhvr>
                                        <p:cTn id="16" dur="1" fill="hold">
                                          <p:stCondLst>
                                            <p:cond delay="999"/>
                                          </p:stCondLst>
                                        </p:cTn>
                                        <p:tgtEl>
                                          <p:spTgt spid="3">
                                            <p:txEl>
                                              <p:pRg st="1" end="1"/>
                                            </p:txEl>
                                          </p:spTgt>
                                        </p:tgtEl>
                                        <p:attrNameLst>
                                          <p:attrName>style.visibility</p:attrName>
                                        </p:attrNameLst>
                                      </p:cBhvr>
                                      <p:to>
                                        <p:strVal val="hidden"/>
                                      </p:to>
                                    </p:set>
                                  </p:childTnLst>
                                </p:cTn>
                              </p:par>
                            </p:childTnLst>
                          </p:cTn>
                        </p:par>
                        <p:par>
                          <p:cTn id="17" fill="hold">
                            <p:stCondLst>
                              <p:cond delay="1000"/>
                            </p:stCondLst>
                            <p:childTnLst>
                              <p:par>
                                <p:cTn id="18" presetID="10" presetClass="exit" presetSubtype="0" fill="hold" nodeType="afterEffect">
                                  <p:stCondLst>
                                    <p:cond delay="0"/>
                                  </p:stCondLst>
                                  <p:childTnLst>
                                    <p:animEffect transition="out" filter="fade">
                                      <p:cBhvr>
                                        <p:cTn id="19" dur="1000"/>
                                        <p:tgtEl>
                                          <p:spTgt spid="13">
                                            <p:txEl>
                                              <p:pRg st="0" end="0"/>
                                            </p:txEl>
                                          </p:spTgt>
                                        </p:tgtEl>
                                      </p:cBhvr>
                                    </p:animEffect>
                                    <p:set>
                                      <p:cBhvr>
                                        <p:cTn id="20" dur="1" fill="hold">
                                          <p:stCondLst>
                                            <p:cond delay="999"/>
                                          </p:stCondLst>
                                        </p:cTn>
                                        <p:tgtEl>
                                          <p:spTgt spid="13">
                                            <p:txEl>
                                              <p:pRg st="0" end="0"/>
                                            </p:txEl>
                                          </p:spTgt>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1000"/>
                                        <p:tgtEl>
                                          <p:spTgt spid="13">
                                            <p:txEl>
                                              <p:pRg st="4" end="4"/>
                                            </p:txEl>
                                          </p:spTgt>
                                        </p:tgtEl>
                                      </p:cBhvr>
                                    </p:animEffect>
                                    <p:set>
                                      <p:cBhvr>
                                        <p:cTn id="23" dur="1" fill="hold">
                                          <p:stCondLst>
                                            <p:cond delay="999"/>
                                          </p:stCondLst>
                                        </p:cTn>
                                        <p:tgtEl>
                                          <p:spTgt spid="13">
                                            <p:txEl>
                                              <p:pRg st="4" end="4"/>
                                            </p:txEl>
                                          </p:spTgt>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1000"/>
                                        <p:tgtEl>
                                          <p:spTgt spid="13">
                                            <p:txEl>
                                              <p:pRg st="3" end="3"/>
                                            </p:txEl>
                                          </p:spTgt>
                                        </p:tgtEl>
                                      </p:cBhvr>
                                    </p:animEffect>
                                    <p:set>
                                      <p:cBhvr>
                                        <p:cTn id="26" dur="1" fill="hold">
                                          <p:stCondLst>
                                            <p:cond delay="999"/>
                                          </p:stCondLst>
                                        </p:cTn>
                                        <p:tgtEl>
                                          <p:spTgt spid="13">
                                            <p:txEl>
                                              <p:pRg st="3" end="3"/>
                                            </p:txEl>
                                          </p:spTgt>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1000"/>
                                        <p:tgtEl>
                                          <p:spTgt spid="13">
                                            <p:txEl>
                                              <p:pRg st="1" end="1"/>
                                            </p:txEl>
                                          </p:spTgt>
                                        </p:tgtEl>
                                      </p:cBhvr>
                                    </p:animEffect>
                                    <p:set>
                                      <p:cBhvr>
                                        <p:cTn id="29" dur="1" fill="hold">
                                          <p:stCondLst>
                                            <p:cond delay="999"/>
                                          </p:stCondLst>
                                        </p:cTn>
                                        <p:tgtEl>
                                          <p:spTgt spid="13">
                                            <p:txEl>
                                              <p:pRg st="1" end="1"/>
                                            </p:txEl>
                                          </p:spTgt>
                                        </p:tgtEl>
                                        <p:attrNameLst>
                                          <p:attrName>style.visibility</p:attrName>
                                        </p:attrNameLst>
                                      </p:cBhvr>
                                      <p:to>
                                        <p:strVal val="hidden"/>
                                      </p:to>
                                    </p:se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291099121"/>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457200" y="990600"/>
            <a:ext cx="8229600" cy="1369606"/>
          </a:xfrm>
          <a:prstGeom prst="rect">
            <a:avLst/>
          </a:prstGeom>
          <a:noFill/>
          <a:ln>
            <a:noFill/>
          </a:ln>
        </p:spPr>
        <p:txBody>
          <a:bodyPr wrap="square" rtlCol="0">
            <a:spAutoFit/>
          </a:bodyPr>
          <a:lstStyle/>
          <a:p>
            <a:endParaRPr lang="en-US" sz="1100" dirty="0" smtClean="0"/>
          </a:p>
          <a:p>
            <a:r>
              <a:rPr lang="fr-FR" sz="2400" dirty="0"/>
              <a:t>En tant que président, vous travaillerez en coopération avec les présidents de ces commissions pour assurer leur fonctionnement et la soumission de rapports.</a:t>
            </a:r>
            <a:r>
              <a:rPr lang="en-US" sz="2400" dirty="0" smtClean="0"/>
              <a:t>  </a:t>
            </a:r>
          </a:p>
        </p:txBody>
      </p:sp>
      <p:sp>
        <p:nvSpPr>
          <p:cNvPr id="5" name="TextBox 4"/>
          <p:cNvSpPr txBox="1"/>
          <p:nvPr/>
        </p:nvSpPr>
        <p:spPr>
          <a:xfrm>
            <a:off x="457200" y="2652445"/>
            <a:ext cx="7315200" cy="1754326"/>
          </a:xfrm>
          <a:prstGeom prst="rect">
            <a:avLst/>
          </a:prstGeom>
          <a:noFill/>
        </p:spPr>
        <p:txBody>
          <a:bodyPr wrap="square" rtlCol="0">
            <a:spAutoFit/>
          </a:bodyPr>
          <a:lstStyle/>
          <a:p>
            <a:pPr>
              <a:lnSpc>
                <a:spcPct val="150000"/>
              </a:lnSpc>
            </a:pPr>
            <a:r>
              <a:rPr lang="fr-FR" sz="2400" dirty="0"/>
              <a:t>Il y a deux catégories de commissions.</a:t>
            </a:r>
            <a:endParaRPr lang="en-US" sz="2400" dirty="0" smtClean="0"/>
          </a:p>
          <a:p>
            <a:pPr marL="1828800" lvl="3" indent="-457200">
              <a:lnSpc>
                <a:spcPct val="150000"/>
              </a:lnSpc>
              <a:buFont typeface="+mj-lt"/>
              <a:buAutoNum type="arabicPeriod"/>
            </a:pPr>
            <a:r>
              <a:rPr lang="en-US" sz="2400" dirty="0"/>
              <a:t>Administrative</a:t>
            </a:r>
            <a:endParaRPr lang="en-US" sz="2400" dirty="0" smtClean="0"/>
          </a:p>
          <a:p>
            <a:pPr marL="1828800" lvl="3" indent="-457200">
              <a:lnSpc>
                <a:spcPct val="150000"/>
              </a:lnSpc>
              <a:buFont typeface="+mj-lt"/>
              <a:buAutoNum type="arabicPeriod"/>
            </a:pPr>
            <a:r>
              <a:rPr lang="en-US" sz="2400" dirty="0" err="1"/>
              <a:t>Activités</a:t>
            </a:r>
            <a:r>
              <a:rPr lang="en-US" sz="2400" dirty="0"/>
              <a:t> </a:t>
            </a:r>
          </a:p>
        </p:txBody>
      </p:sp>
      <p:sp>
        <p:nvSpPr>
          <p:cNvPr id="3" name="Footer Placeholder 2"/>
          <p:cNvSpPr>
            <a:spLocks noGrp="1"/>
          </p:cNvSpPr>
          <p:nvPr>
            <p:ph type="ftr" sz="quarter" idx="11"/>
          </p:nvPr>
        </p:nvSpPr>
        <p:spPr/>
        <p:txBody>
          <a:bodyPr/>
          <a:lstStyle/>
          <a:p>
            <a:r>
              <a:rPr lang="fr-FR" smtClean="0"/>
              <a:t>Formation des présidents de club</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pPr/>
              <a:t>32</a:t>
            </a:fld>
            <a:endParaRPr lang="en-US" dirty="0"/>
          </a:p>
        </p:txBody>
      </p:sp>
      <p:pic>
        <p:nvPicPr>
          <p:cNvPr id="9"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57200" y="4796135"/>
            <a:ext cx="7315200" cy="461665"/>
          </a:xfrm>
          <a:prstGeom prst="rect">
            <a:avLst/>
          </a:prstGeom>
          <a:noFill/>
        </p:spPr>
        <p:txBody>
          <a:bodyPr wrap="square" rtlCol="0">
            <a:spAutoFit/>
          </a:bodyPr>
          <a:lstStyle/>
          <a:p>
            <a:r>
              <a:rPr lang="en-US" sz="2400" dirty="0" err="1"/>
              <a:t>Examinons</a:t>
            </a:r>
            <a:r>
              <a:rPr lang="en-US" sz="2400" dirty="0"/>
              <a:t> </a:t>
            </a:r>
            <a:r>
              <a:rPr lang="en-US" sz="2400" dirty="0" err="1"/>
              <a:t>chacune</a:t>
            </a:r>
            <a:r>
              <a:rPr lang="en-US" sz="2400" dirty="0"/>
              <a:t> </a:t>
            </a:r>
            <a:r>
              <a:rPr lang="en-US" sz="2400" dirty="0" err="1"/>
              <a:t>séparément</a:t>
            </a:r>
            <a:r>
              <a:rPr lang="en-US" sz="2400" dirty="0"/>
              <a:t>.</a:t>
            </a:r>
          </a:p>
        </p:txBody>
      </p:sp>
      <p:pic>
        <p:nvPicPr>
          <p:cNvPr id="12" name="Picture 2" descr="C:\Users\vcicero\AppData\Local\Microsoft\Windows\Temporary Internet Files\Content.IE5\UDH751QD\MC900442122[1].png">
            <a:hlinkClick r:id="rId10" action="ppaction://hlinksldjump" tooltip="Cliquez ici pour revenir à la page de la Table des matières"/>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12930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par>
                          <p:cTn id="8" fill="hold">
                            <p:stCondLst>
                              <p:cond delay="475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575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childTnLst>
                                </p:cTn>
                              </p:par>
                            </p:childTnLst>
                          </p:cTn>
                        </p:par>
                        <p:par>
                          <p:cTn id="16" fill="hold">
                            <p:stCondLst>
                              <p:cond delay="6750"/>
                            </p:stCondLst>
                            <p:childTnLst>
                              <p:par>
                                <p:cTn id="17" presetID="10"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childTnLst>
                                </p:cTn>
                              </p:par>
                            </p:childTnLst>
                          </p:cTn>
                        </p:par>
                        <p:par>
                          <p:cTn id="20" fill="hold">
                            <p:stCondLst>
                              <p:cond delay="775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childTnLst>
                                </p:cTn>
                              </p:par>
                            </p:childTnLst>
                          </p:cTn>
                        </p:par>
                        <p:par>
                          <p:cTn id="24" fill="hold">
                            <p:stCondLst>
                              <p:cond delay="875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2"/>
      <p:bldP spid="5" grpId="0" build="allAtOnce"/>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543448221"/>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457200" y="990600"/>
            <a:ext cx="8229600" cy="400110"/>
          </a:xfrm>
          <a:prstGeom prst="rect">
            <a:avLst/>
          </a:prstGeom>
          <a:noFill/>
          <a:ln>
            <a:noFill/>
          </a:ln>
        </p:spPr>
        <p:txBody>
          <a:bodyPr wrap="square" rtlCol="0">
            <a:spAutoFit/>
          </a:bodyPr>
          <a:lstStyle/>
          <a:p>
            <a:r>
              <a:rPr lang="fr-FR" sz="2000" dirty="0"/>
              <a:t>Voici quelques commissions administratives courantes.</a:t>
            </a:r>
            <a:r>
              <a:rPr lang="en-US" sz="2000" dirty="0" smtClean="0"/>
              <a:t>  </a:t>
            </a:r>
          </a:p>
        </p:txBody>
      </p:sp>
      <p:sp>
        <p:nvSpPr>
          <p:cNvPr id="5" name="TextBox 4"/>
          <p:cNvSpPr txBox="1"/>
          <p:nvPr/>
        </p:nvSpPr>
        <p:spPr>
          <a:xfrm>
            <a:off x="457200" y="2045255"/>
            <a:ext cx="615553" cy="4267200"/>
          </a:xfrm>
          <a:prstGeom prst="rect">
            <a:avLst/>
          </a:prstGeom>
          <a:solidFill>
            <a:schemeClr val="accent3"/>
          </a:solidFill>
        </p:spPr>
        <p:txBody>
          <a:bodyPr vert="vert270" wrap="square" rtlCol="0" anchor="ctr" anchorCtr="0">
            <a:spAutoFit/>
          </a:bodyPr>
          <a:lstStyle/>
          <a:p>
            <a:pPr algn="ctr"/>
            <a:r>
              <a:rPr lang="en-US" sz="2800" dirty="0"/>
              <a:t>Administrative</a:t>
            </a:r>
          </a:p>
        </p:txBody>
      </p:sp>
      <p:sp>
        <p:nvSpPr>
          <p:cNvPr id="3" name="Footer Placeholder 2"/>
          <p:cNvSpPr>
            <a:spLocks noGrp="1"/>
          </p:cNvSpPr>
          <p:nvPr>
            <p:ph type="ftr" sz="quarter" idx="11"/>
          </p:nvPr>
        </p:nvSpPr>
        <p:spPr/>
        <p:txBody>
          <a:bodyPr/>
          <a:lstStyle/>
          <a:p>
            <a:r>
              <a:rPr lang="fr-FR" smtClean="0"/>
              <a:t>Formation des présidents de club</a:t>
            </a:r>
            <a:endParaRPr lang="en-US" dirty="0"/>
          </a:p>
        </p:txBody>
      </p:sp>
      <p:sp>
        <p:nvSpPr>
          <p:cNvPr id="7" name="Slide Number Placeholder 6"/>
          <p:cNvSpPr>
            <a:spLocks noGrp="1"/>
          </p:cNvSpPr>
          <p:nvPr>
            <p:ph type="sldNum" sz="quarter" idx="12"/>
          </p:nvPr>
        </p:nvSpPr>
        <p:spPr/>
        <p:txBody>
          <a:bodyPr/>
          <a:lstStyle/>
          <a:p>
            <a:fld id="{D057AB9D-7DAF-4932-8D90-97F45FB0A796}" type="slidenum">
              <a:rPr lang="en-US" smtClean="0"/>
              <a:pPr/>
              <a:t>33</a:t>
            </a:fld>
            <a:endParaRPr lang="en-US" dirty="0"/>
          </a:p>
        </p:txBody>
      </p:sp>
      <p:pic>
        <p:nvPicPr>
          <p:cNvPr id="14"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199409" y="1962090"/>
            <a:ext cx="4724400" cy="400110"/>
          </a:xfrm>
          <a:prstGeom prst="rect">
            <a:avLst/>
          </a:prstGeom>
          <a:noFill/>
        </p:spPr>
        <p:txBody>
          <a:bodyPr wrap="square" rtlCol="0">
            <a:spAutoFit/>
          </a:bodyPr>
          <a:lstStyle/>
          <a:p>
            <a:pPr algn="ctr"/>
            <a:r>
              <a:rPr lang="en-US" sz="2000" dirty="0" smtClean="0"/>
              <a:t>Commissions </a:t>
            </a:r>
            <a:r>
              <a:rPr lang="en-US" sz="2000" dirty="0" err="1" smtClean="0"/>
              <a:t>Administratives</a:t>
            </a:r>
            <a:endParaRPr lang="en-US" sz="2000" dirty="0" smtClean="0"/>
          </a:p>
        </p:txBody>
      </p:sp>
      <p:grpSp>
        <p:nvGrpSpPr>
          <p:cNvPr id="37" name="Group 36"/>
          <p:cNvGrpSpPr/>
          <p:nvPr/>
        </p:nvGrpSpPr>
        <p:grpSpPr>
          <a:xfrm>
            <a:off x="2209800" y="2428240"/>
            <a:ext cx="4724400" cy="3820160"/>
            <a:chOff x="2209800" y="2209800"/>
            <a:chExt cx="4724400" cy="3820160"/>
          </a:xfrm>
        </p:grpSpPr>
        <p:grpSp>
          <p:nvGrpSpPr>
            <p:cNvPr id="26" name="Group 25"/>
            <p:cNvGrpSpPr/>
            <p:nvPr/>
          </p:nvGrpSpPr>
          <p:grpSpPr>
            <a:xfrm>
              <a:off x="2209800" y="2209800"/>
              <a:ext cx="4724400" cy="3820160"/>
              <a:chOff x="2209800" y="2209800"/>
              <a:chExt cx="4724400" cy="3820160"/>
            </a:xfrm>
          </p:grpSpPr>
          <p:sp>
            <p:nvSpPr>
              <p:cNvPr id="8" name="Oval 7"/>
              <p:cNvSpPr/>
              <p:nvPr/>
            </p:nvSpPr>
            <p:spPr>
              <a:xfrm>
                <a:off x="3843020" y="220980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Oval 15"/>
              <p:cNvSpPr/>
              <p:nvPr/>
            </p:nvSpPr>
            <p:spPr>
              <a:xfrm>
                <a:off x="3850640" y="320040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486400" y="320040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2209800" y="320040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2209800" y="419100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Oval 19"/>
              <p:cNvSpPr/>
              <p:nvPr/>
            </p:nvSpPr>
            <p:spPr>
              <a:xfrm>
                <a:off x="5486400" y="419100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3845560" y="419100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3848100" y="519176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Oval 23"/>
              <p:cNvSpPr/>
              <p:nvPr/>
            </p:nvSpPr>
            <p:spPr>
              <a:xfrm>
                <a:off x="2209800" y="514350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5486400" y="519176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27" name="TextBox 26"/>
            <p:cNvSpPr txBox="1"/>
            <p:nvPr/>
          </p:nvSpPr>
          <p:spPr>
            <a:xfrm>
              <a:off x="4038600" y="2362200"/>
              <a:ext cx="1066800" cy="461665"/>
            </a:xfrm>
            <a:prstGeom prst="rect">
              <a:avLst/>
            </a:prstGeom>
            <a:noFill/>
          </p:spPr>
          <p:txBody>
            <a:bodyPr wrap="square" rtlCol="0">
              <a:spAutoFit/>
            </a:bodyPr>
            <a:lstStyle/>
            <a:p>
              <a:pPr algn="ctr"/>
              <a:r>
                <a:rPr lang="en-US" sz="1200" dirty="0"/>
                <a:t>Constitution et </a:t>
              </a:r>
              <a:r>
                <a:rPr lang="en-US" sz="1200" dirty="0" err="1"/>
                <a:t>Statuts</a:t>
              </a:r>
              <a:endParaRPr lang="en-US" sz="1200" dirty="0"/>
            </a:p>
          </p:txBody>
        </p:sp>
        <p:sp>
          <p:nvSpPr>
            <p:cNvPr id="28" name="TextBox 27"/>
            <p:cNvSpPr txBox="1"/>
            <p:nvPr/>
          </p:nvSpPr>
          <p:spPr>
            <a:xfrm>
              <a:off x="2400300" y="3480998"/>
              <a:ext cx="1066800" cy="276999"/>
            </a:xfrm>
            <a:prstGeom prst="rect">
              <a:avLst/>
            </a:prstGeom>
            <a:noFill/>
          </p:spPr>
          <p:txBody>
            <a:bodyPr wrap="square" rtlCol="0">
              <a:spAutoFit/>
            </a:bodyPr>
            <a:lstStyle/>
            <a:p>
              <a:pPr algn="ctr"/>
              <a:r>
                <a:rPr lang="en-US" sz="1200" dirty="0" err="1"/>
                <a:t>Assiduité</a:t>
              </a:r>
              <a:endParaRPr lang="en-US" sz="1200" dirty="0"/>
            </a:p>
          </p:txBody>
        </p:sp>
        <p:sp>
          <p:nvSpPr>
            <p:cNvPr id="29" name="TextBox 28"/>
            <p:cNvSpPr txBox="1"/>
            <p:nvPr/>
          </p:nvSpPr>
          <p:spPr>
            <a:xfrm>
              <a:off x="3941618" y="3388666"/>
              <a:ext cx="1252220" cy="461665"/>
            </a:xfrm>
            <a:prstGeom prst="rect">
              <a:avLst/>
            </a:prstGeom>
            <a:noFill/>
          </p:spPr>
          <p:txBody>
            <a:bodyPr wrap="square" rtlCol="0">
              <a:spAutoFit/>
            </a:bodyPr>
            <a:lstStyle/>
            <a:p>
              <a:pPr algn="ctr"/>
              <a:r>
                <a:rPr lang="en-US" sz="1200" dirty="0"/>
                <a:t>Formation des </a:t>
              </a:r>
              <a:r>
                <a:rPr lang="en-US" sz="1200" dirty="0" err="1"/>
                <a:t>responsables</a:t>
              </a:r>
              <a:endParaRPr lang="en-US" sz="1200" dirty="0"/>
            </a:p>
          </p:txBody>
        </p:sp>
        <p:sp>
          <p:nvSpPr>
            <p:cNvPr id="30" name="TextBox 29"/>
            <p:cNvSpPr txBox="1"/>
            <p:nvPr/>
          </p:nvSpPr>
          <p:spPr>
            <a:xfrm>
              <a:off x="5772150" y="3480997"/>
              <a:ext cx="876300" cy="276999"/>
            </a:xfrm>
            <a:prstGeom prst="rect">
              <a:avLst/>
            </a:prstGeom>
            <a:noFill/>
          </p:spPr>
          <p:txBody>
            <a:bodyPr wrap="square" rtlCol="0">
              <a:spAutoFit/>
            </a:bodyPr>
            <a:lstStyle/>
            <a:p>
              <a:pPr algn="ctr"/>
              <a:r>
                <a:rPr lang="en-US" sz="1200" dirty="0" err="1"/>
                <a:t>Accueil</a:t>
              </a:r>
              <a:endParaRPr lang="en-US" sz="1200" dirty="0"/>
            </a:p>
          </p:txBody>
        </p:sp>
        <p:sp>
          <p:nvSpPr>
            <p:cNvPr id="31" name="TextBox 30"/>
            <p:cNvSpPr txBox="1"/>
            <p:nvPr/>
          </p:nvSpPr>
          <p:spPr>
            <a:xfrm>
              <a:off x="5695950" y="4471600"/>
              <a:ext cx="1085850" cy="276999"/>
            </a:xfrm>
            <a:prstGeom prst="rect">
              <a:avLst/>
            </a:prstGeom>
            <a:noFill/>
          </p:spPr>
          <p:txBody>
            <a:bodyPr wrap="square" rtlCol="0">
              <a:spAutoFit/>
            </a:bodyPr>
            <a:lstStyle/>
            <a:p>
              <a:pPr algn="ctr"/>
              <a:r>
                <a:rPr lang="en-US" sz="1200" dirty="0" err="1"/>
                <a:t>Programme</a:t>
              </a:r>
              <a:endParaRPr lang="en-US" sz="1200" dirty="0"/>
            </a:p>
          </p:txBody>
        </p:sp>
        <p:sp>
          <p:nvSpPr>
            <p:cNvPr id="32" name="TextBox 31"/>
            <p:cNvSpPr txBox="1"/>
            <p:nvPr/>
          </p:nvSpPr>
          <p:spPr>
            <a:xfrm>
              <a:off x="5562600" y="5239432"/>
              <a:ext cx="1295400" cy="646331"/>
            </a:xfrm>
            <a:prstGeom prst="rect">
              <a:avLst/>
            </a:prstGeom>
            <a:noFill/>
          </p:spPr>
          <p:txBody>
            <a:bodyPr wrap="square" rtlCol="0">
              <a:spAutoFit/>
            </a:bodyPr>
            <a:lstStyle/>
            <a:p>
              <a:pPr algn="ctr"/>
              <a:r>
                <a:rPr lang="en-US" sz="1200" dirty="0"/>
                <a:t>Relations </a:t>
              </a:r>
              <a:r>
                <a:rPr lang="en-US" sz="1200" dirty="0" err="1"/>
                <a:t>publiques</a:t>
              </a:r>
              <a:r>
                <a:rPr lang="en-US" sz="1200" dirty="0"/>
                <a:t> et communication</a:t>
              </a:r>
            </a:p>
          </p:txBody>
        </p:sp>
        <p:sp>
          <p:nvSpPr>
            <p:cNvPr id="33" name="TextBox 32"/>
            <p:cNvSpPr txBox="1"/>
            <p:nvPr/>
          </p:nvSpPr>
          <p:spPr>
            <a:xfrm>
              <a:off x="4038600" y="4471599"/>
              <a:ext cx="1066800" cy="276999"/>
            </a:xfrm>
            <a:prstGeom prst="rect">
              <a:avLst/>
            </a:prstGeom>
            <a:noFill/>
          </p:spPr>
          <p:txBody>
            <a:bodyPr wrap="square" rtlCol="0">
              <a:spAutoFit/>
            </a:bodyPr>
            <a:lstStyle/>
            <a:p>
              <a:pPr algn="ctr"/>
              <a:r>
                <a:rPr lang="en-US" sz="1200" dirty="0" err="1"/>
                <a:t>Effectifs</a:t>
              </a:r>
              <a:endParaRPr lang="en-US" sz="1200" dirty="0"/>
            </a:p>
          </p:txBody>
        </p:sp>
        <p:sp>
          <p:nvSpPr>
            <p:cNvPr id="34" name="TextBox 33"/>
            <p:cNvSpPr txBox="1"/>
            <p:nvPr/>
          </p:nvSpPr>
          <p:spPr>
            <a:xfrm>
              <a:off x="4154170" y="5424100"/>
              <a:ext cx="914400" cy="276999"/>
            </a:xfrm>
            <a:prstGeom prst="rect">
              <a:avLst/>
            </a:prstGeom>
            <a:noFill/>
          </p:spPr>
          <p:txBody>
            <a:bodyPr wrap="square" rtlCol="0">
              <a:spAutoFit/>
            </a:bodyPr>
            <a:lstStyle/>
            <a:p>
              <a:pPr algn="ctr"/>
              <a:r>
                <a:rPr lang="en-US" sz="1200" dirty="0" smtClean="0"/>
                <a:t>Finance</a:t>
              </a:r>
              <a:endParaRPr lang="en-US" sz="1200" dirty="0"/>
            </a:p>
          </p:txBody>
        </p:sp>
        <p:sp>
          <p:nvSpPr>
            <p:cNvPr id="35" name="TextBox 34"/>
            <p:cNvSpPr txBox="1"/>
            <p:nvPr/>
          </p:nvSpPr>
          <p:spPr>
            <a:xfrm>
              <a:off x="2286000" y="4379267"/>
              <a:ext cx="1295400" cy="461665"/>
            </a:xfrm>
            <a:prstGeom prst="rect">
              <a:avLst/>
            </a:prstGeom>
            <a:noFill/>
          </p:spPr>
          <p:txBody>
            <a:bodyPr wrap="square" rtlCol="0">
              <a:spAutoFit/>
            </a:bodyPr>
            <a:lstStyle/>
            <a:p>
              <a:pPr algn="ctr"/>
              <a:r>
                <a:rPr lang="en-US" sz="1200" dirty="0" err="1"/>
                <a:t>Informations</a:t>
              </a:r>
              <a:r>
                <a:rPr lang="en-US" sz="1200" dirty="0"/>
                <a:t> Lions</a:t>
              </a:r>
            </a:p>
          </p:txBody>
        </p:sp>
        <p:sp>
          <p:nvSpPr>
            <p:cNvPr id="36" name="TextBox 35"/>
            <p:cNvSpPr txBox="1"/>
            <p:nvPr/>
          </p:nvSpPr>
          <p:spPr>
            <a:xfrm>
              <a:off x="2324100" y="5410200"/>
              <a:ext cx="1181100" cy="276999"/>
            </a:xfrm>
            <a:prstGeom prst="rect">
              <a:avLst/>
            </a:prstGeom>
            <a:noFill/>
          </p:spPr>
          <p:txBody>
            <a:bodyPr wrap="square" rtlCol="0">
              <a:spAutoFit/>
            </a:bodyPr>
            <a:lstStyle/>
            <a:p>
              <a:pPr algn="ctr"/>
              <a:r>
                <a:rPr lang="en-US" sz="1200" dirty="0" err="1"/>
                <a:t>Informatique</a:t>
              </a:r>
              <a:endParaRPr lang="en-US" sz="1200" dirty="0"/>
            </a:p>
          </p:txBody>
        </p:sp>
      </p:grpSp>
      <p:pic>
        <p:nvPicPr>
          <p:cNvPr id="38" name="Picture 2" descr="C:\Users\vcicero\AppData\Local\Microsoft\Windows\Temporary Internet Files\Content.IE5\UDH751QD\MC900442122[1].png">
            <a:hlinkClick r:id="rId10" action="ppaction://hlinksldjump" tooltip="Cliquez ici pour revenir à la page de la Table des matières"/>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85284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500"/>
                                        <p:tgtEl>
                                          <p:spTgt spid="5"/>
                                        </p:tgtEl>
                                      </p:cBhvr>
                                    </p:animEffect>
                                    <p:anim calcmode="lin" valueType="num">
                                      <p:cBhvr>
                                        <p:cTn id="12" dur="1500" fill="hold"/>
                                        <p:tgtEl>
                                          <p:spTgt spid="5"/>
                                        </p:tgtEl>
                                        <p:attrNameLst>
                                          <p:attrName>ppt_x</p:attrName>
                                        </p:attrNameLst>
                                      </p:cBhvr>
                                      <p:tavLst>
                                        <p:tav tm="0">
                                          <p:val>
                                            <p:strVal val="#ppt_x"/>
                                          </p:val>
                                        </p:tav>
                                        <p:tav tm="100000">
                                          <p:val>
                                            <p:strVal val="#ppt_x"/>
                                          </p:val>
                                        </p:tav>
                                      </p:tavLst>
                                    </p:anim>
                                    <p:anim calcmode="lin" valueType="num">
                                      <p:cBhvr>
                                        <p:cTn id="13" dur="1500" fill="hold"/>
                                        <p:tgtEl>
                                          <p:spTgt spid="5"/>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150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1500"/>
                                        <p:tgtEl>
                                          <p:spTgt spid="37"/>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3500"/>
                            </p:stCondLst>
                            <p:childTnLst>
                              <p:par>
                                <p:cTn id="21" presetID="10" presetClass="exit" presetSubtype="0" fill="hold" grpId="1" nodeType="after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5" grpId="0" animBg="1"/>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578850631"/>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457200" y="2045255"/>
            <a:ext cx="615553" cy="4267200"/>
          </a:xfrm>
          <a:prstGeom prst="rect">
            <a:avLst/>
          </a:prstGeom>
          <a:solidFill>
            <a:schemeClr val="accent3"/>
          </a:solidFill>
        </p:spPr>
        <p:txBody>
          <a:bodyPr vert="vert270" wrap="square" rtlCol="0" anchor="ctr" anchorCtr="0">
            <a:spAutoFit/>
          </a:bodyPr>
          <a:lstStyle/>
          <a:p>
            <a:pPr algn="ctr"/>
            <a:r>
              <a:rPr lang="en-US" sz="2800" dirty="0" err="1"/>
              <a:t>Activités</a:t>
            </a:r>
            <a:endParaRPr lang="en-US" sz="2800" dirty="0"/>
          </a:p>
        </p:txBody>
      </p:sp>
      <p:sp>
        <p:nvSpPr>
          <p:cNvPr id="11" name="TextBox 10"/>
          <p:cNvSpPr txBox="1"/>
          <p:nvPr/>
        </p:nvSpPr>
        <p:spPr>
          <a:xfrm>
            <a:off x="457200" y="990600"/>
            <a:ext cx="8229600" cy="569387"/>
          </a:xfrm>
          <a:prstGeom prst="rect">
            <a:avLst/>
          </a:prstGeom>
          <a:noFill/>
          <a:ln>
            <a:noFill/>
          </a:ln>
        </p:spPr>
        <p:txBody>
          <a:bodyPr wrap="square" rtlCol="0">
            <a:spAutoFit/>
          </a:bodyPr>
          <a:lstStyle/>
          <a:p>
            <a:endParaRPr lang="en-US" sz="1100" dirty="0" smtClean="0"/>
          </a:p>
          <a:p>
            <a:r>
              <a:rPr lang="fr-FR" sz="2000" dirty="0"/>
              <a:t>Des commissions supplémentaires peuvent être formées au besoin.</a:t>
            </a:r>
            <a:r>
              <a:rPr lang="en-US" sz="2000" dirty="0" smtClean="0"/>
              <a:t> </a:t>
            </a:r>
          </a:p>
        </p:txBody>
      </p:sp>
      <p:sp>
        <p:nvSpPr>
          <p:cNvPr id="3" name="Footer Placeholder 2"/>
          <p:cNvSpPr>
            <a:spLocks noGrp="1"/>
          </p:cNvSpPr>
          <p:nvPr>
            <p:ph type="ftr" sz="quarter" idx="11"/>
          </p:nvPr>
        </p:nvSpPr>
        <p:spPr/>
        <p:txBody>
          <a:bodyPr/>
          <a:lstStyle/>
          <a:p>
            <a:r>
              <a:rPr lang="fr-FR" smtClean="0"/>
              <a:t>Formation des présidents de club</a:t>
            </a:r>
            <a:endParaRPr lang="en-US" dirty="0"/>
          </a:p>
        </p:txBody>
      </p:sp>
      <p:sp>
        <p:nvSpPr>
          <p:cNvPr id="7" name="Slide Number Placeholder 6"/>
          <p:cNvSpPr>
            <a:spLocks noGrp="1"/>
          </p:cNvSpPr>
          <p:nvPr>
            <p:ph type="sldNum" sz="quarter" idx="12"/>
          </p:nvPr>
        </p:nvSpPr>
        <p:spPr/>
        <p:txBody>
          <a:bodyPr/>
          <a:lstStyle/>
          <a:p>
            <a:fld id="{D057AB9D-7DAF-4932-8D90-97F45FB0A796}" type="slidenum">
              <a:rPr lang="en-US" smtClean="0"/>
              <a:pPr/>
              <a:t>34</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457200" y="990600"/>
            <a:ext cx="8229600" cy="400110"/>
          </a:xfrm>
          <a:prstGeom prst="rect">
            <a:avLst/>
          </a:prstGeom>
          <a:noFill/>
          <a:ln>
            <a:noFill/>
          </a:ln>
        </p:spPr>
        <p:txBody>
          <a:bodyPr wrap="square" rtlCol="0">
            <a:spAutoFit/>
          </a:bodyPr>
          <a:lstStyle/>
          <a:p>
            <a:r>
              <a:rPr lang="fr-FR" sz="2000" dirty="0"/>
              <a:t>Voici quelques commissions d'activités </a:t>
            </a:r>
            <a:r>
              <a:rPr lang="fr-FR" sz="2000" dirty="0" smtClean="0"/>
              <a:t>courantes</a:t>
            </a:r>
            <a:r>
              <a:rPr lang="en-US" sz="2000" dirty="0" smtClean="0"/>
              <a:t>.  </a:t>
            </a:r>
          </a:p>
        </p:txBody>
      </p:sp>
      <p:grpSp>
        <p:nvGrpSpPr>
          <p:cNvPr id="2" name="Group 1"/>
          <p:cNvGrpSpPr/>
          <p:nvPr/>
        </p:nvGrpSpPr>
        <p:grpSpPr>
          <a:xfrm>
            <a:off x="2212340" y="2743200"/>
            <a:ext cx="4724400" cy="2829560"/>
            <a:chOff x="2212340" y="3200400"/>
            <a:chExt cx="4724400" cy="2829560"/>
          </a:xfrm>
        </p:grpSpPr>
        <p:sp>
          <p:nvSpPr>
            <p:cNvPr id="27" name="Oval 26"/>
            <p:cNvSpPr/>
            <p:nvPr/>
          </p:nvSpPr>
          <p:spPr>
            <a:xfrm>
              <a:off x="3853180" y="320040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 name="Oval 27"/>
            <p:cNvSpPr/>
            <p:nvPr/>
          </p:nvSpPr>
          <p:spPr>
            <a:xfrm>
              <a:off x="5488940" y="320040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 name="Oval 28"/>
            <p:cNvSpPr/>
            <p:nvPr/>
          </p:nvSpPr>
          <p:spPr>
            <a:xfrm>
              <a:off x="2212340" y="320040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2212340" y="419100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5488940" y="419100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Oval 31"/>
            <p:cNvSpPr/>
            <p:nvPr/>
          </p:nvSpPr>
          <p:spPr>
            <a:xfrm>
              <a:off x="3848100" y="419100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p:cNvSpPr/>
            <p:nvPr/>
          </p:nvSpPr>
          <p:spPr>
            <a:xfrm>
              <a:off x="3850640" y="519176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 name="Oval 33"/>
            <p:cNvSpPr/>
            <p:nvPr/>
          </p:nvSpPr>
          <p:spPr>
            <a:xfrm>
              <a:off x="2212340" y="514350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5" name="Oval 34"/>
            <p:cNvSpPr/>
            <p:nvPr/>
          </p:nvSpPr>
          <p:spPr>
            <a:xfrm>
              <a:off x="5488940" y="5191760"/>
              <a:ext cx="1447800" cy="838200"/>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TextBox 16"/>
            <p:cNvSpPr txBox="1"/>
            <p:nvPr/>
          </p:nvSpPr>
          <p:spPr>
            <a:xfrm>
              <a:off x="2402840" y="3220720"/>
              <a:ext cx="1066800" cy="830997"/>
            </a:xfrm>
            <a:prstGeom prst="rect">
              <a:avLst/>
            </a:prstGeom>
            <a:noFill/>
          </p:spPr>
          <p:txBody>
            <a:bodyPr wrap="square" rtlCol="0">
              <a:spAutoFit/>
            </a:bodyPr>
            <a:lstStyle/>
            <a:p>
              <a:pPr algn="ctr"/>
              <a:r>
                <a:rPr lang="fr-FR" sz="1200" dirty="0"/>
                <a:t>Sauvegarde de la vue, prévention et action</a:t>
              </a:r>
              <a:endParaRPr lang="en-US" sz="1200" dirty="0"/>
            </a:p>
          </p:txBody>
        </p:sp>
        <p:sp>
          <p:nvSpPr>
            <p:cNvPr id="18" name="TextBox 17"/>
            <p:cNvSpPr txBox="1"/>
            <p:nvPr/>
          </p:nvSpPr>
          <p:spPr>
            <a:xfrm>
              <a:off x="4000500" y="3200400"/>
              <a:ext cx="1140460" cy="830997"/>
            </a:xfrm>
            <a:prstGeom prst="rect">
              <a:avLst/>
            </a:prstGeom>
            <a:noFill/>
          </p:spPr>
          <p:txBody>
            <a:bodyPr wrap="square" rtlCol="0">
              <a:spAutoFit/>
            </a:bodyPr>
            <a:lstStyle/>
            <a:p>
              <a:pPr algn="ctr"/>
              <a:r>
                <a:rPr lang="fr-FR" sz="1200" dirty="0"/>
                <a:t>Sauvegarde de l'ouïe, prévention et action</a:t>
              </a:r>
              <a:endParaRPr lang="en-US" sz="1200" dirty="0"/>
            </a:p>
          </p:txBody>
        </p:sp>
        <p:sp>
          <p:nvSpPr>
            <p:cNvPr id="19" name="TextBox 18"/>
            <p:cNvSpPr txBox="1"/>
            <p:nvPr/>
          </p:nvSpPr>
          <p:spPr>
            <a:xfrm>
              <a:off x="5565140" y="3352800"/>
              <a:ext cx="1369060" cy="461665"/>
            </a:xfrm>
            <a:prstGeom prst="rect">
              <a:avLst/>
            </a:prstGeom>
            <a:noFill/>
          </p:spPr>
          <p:txBody>
            <a:bodyPr wrap="square" rtlCol="0">
              <a:spAutoFit/>
            </a:bodyPr>
            <a:lstStyle/>
            <a:p>
              <a:pPr algn="ctr"/>
              <a:r>
                <a:rPr lang="en-US" sz="1200" dirty="0"/>
                <a:t>Protection de </a:t>
              </a:r>
              <a:r>
                <a:rPr lang="en-US" sz="1200" dirty="0" err="1"/>
                <a:t>l'environnement</a:t>
              </a:r>
              <a:endParaRPr lang="en-US" sz="1200" dirty="0"/>
            </a:p>
          </p:txBody>
        </p:sp>
        <p:sp>
          <p:nvSpPr>
            <p:cNvPr id="20" name="TextBox 19"/>
            <p:cNvSpPr txBox="1"/>
            <p:nvPr/>
          </p:nvSpPr>
          <p:spPr>
            <a:xfrm>
              <a:off x="5601970" y="4343400"/>
              <a:ext cx="1221740" cy="461665"/>
            </a:xfrm>
            <a:prstGeom prst="rect">
              <a:avLst/>
            </a:prstGeom>
            <a:noFill/>
          </p:spPr>
          <p:txBody>
            <a:bodyPr wrap="square" rtlCol="0">
              <a:spAutoFit/>
            </a:bodyPr>
            <a:lstStyle/>
            <a:p>
              <a:pPr algn="ctr"/>
              <a:r>
                <a:rPr lang="en-US" sz="1200" dirty="0" err="1"/>
                <a:t>Prévention</a:t>
              </a:r>
              <a:r>
                <a:rPr lang="en-US" sz="1200" dirty="0"/>
                <a:t> du </a:t>
              </a:r>
              <a:r>
                <a:rPr lang="en-US" sz="1200" dirty="0" err="1"/>
                <a:t>diabète</a:t>
              </a:r>
              <a:endParaRPr lang="en-US" sz="1200" dirty="0"/>
            </a:p>
          </p:txBody>
        </p:sp>
        <p:sp>
          <p:nvSpPr>
            <p:cNvPr id="21" name="TextBox 20"/>
            <p:cNvSpPr txBox="1"/>
            <p:nvPr/>
          </p:nvSpPr>
          <p:spPr>
            <a:xfrm>
              <a:off x="5565140" y="5389601"/>
              <a:ext cx="1295400" cy="461665"/>
            </a:xfrm>
            <a:prstGeom prst="rect">
              <a:avLst/>
            </a:prstGeom>
            <a:noFill/>
          </p:spPr>
          <p:txBody>
            <a:bodyPr wrap="square" rtlCol="0">
              <a:spAutoFit/>
            </a:bodyPr>
            <a:lstStyle/>
            <a:p>
              <a:pPr algn="ctr"/>
              <a:r>
                <a:rPr lang="en-US" sz="1200" dirty="0"/>
                <a:t>Relations </a:t>
              </a:r>
              <a:r>
                <a:rPr lang="en-US" sz="1200" dirty="0" err="1"/>
                <a:t>internationales</a:t>
              </a:r>
              <a:endParaRPr lang="en-US" sz="1200" dirty="0"/>
            </a:p>
          </p:txBody>
        </p:sp>
        <p:sp>
          <p:nvSpPr>
            <p:cNvPr id="22" name="TextBox 21"/>
            <p:cNvSpPr txBox="1"/>
            <p:nvPr/>
          </p:nvSpPr>
          <p:spPr>
            <a:xfrm>
              <a:off x="3848100" y="4305300"/>
              <a:ext cx="1447800" cy="646331"/>
            </a:xfrm>
            <a:prstGeom prst="rect">
              <a:avLst/>
            </a:prstGeom>
            <a:noFill/>
          </p:spPr>
          <p:txBody>
            <a:bodyPr wrap="square" rtlCol="0">
              <a:spAutoFit/>
            </a:bodyPr>
            <a:lstStyle/>
            <a:p>
              <a:pPr algn="ctr"/>
              <a:r>
                <a:rPr lang="fr-FR" sz="1200" dirty="0"/>
                <a:t>Programme de préparation en cas d'urgence</a:t>
              </a:r>
              <a:endParaRPr lang="en-US" sz="1200" dirty="0"/>
            </a:p>
          </p:txBody>
        </p:sp>
        <p:sp>
          <p:nvSpPr>
            <p:cNvPr id="23" name="TextBox 22"/>
            <p:cNvSpPr txBox="1"/>
            <p:nvPr/>
          </p:nvSpPr>
          <p:spPr>
            <a:xfrm>
              <a:off x="3853180" y="5373469"/>
              <a:ext cx="1442720" cy="646331"/>
            </a:xfrm>
            <a:prstGeom prst="rect">
              <a:avLst/>
            </a:prstGeom>
            <a:noFill/>
          </p:spPr>
          <p:txBody>
            <a:bodyPr wrap="square" rtlCol="0">
              <a:spAutoFit/>
            </a:bodyPr>
            <a:lstStyle/>
            <a:p>
              <a:pPr algn="ctr"/>
              <a:r>
                <a:rPr lang="fr-FR" sz="1200" dirty="0"/>
                <a:t>Occasions offertes aux jeunes par les Lions</a:t>
              </a:r>
              <a:endParaRPr lang="en-US" sz="1200" dirty="0"/>
            </a:p>
          </p:txBody>
        </p:sp>
        <p:sp>
          <p:nvSpPr>
            <p:cNvPr id="24" name="TextBox 23"/>
            <p:cNvSpPr txBox="1"/>
            <p:nvPr/>
          </p:nvSpPr>
          <p:spPr>
            <a:xfrm>
              <a:off x="2257367" y="4379267"/>
              <a:ext cx="1369060" cy="461665"/>
            </a:xfrm>
            <a:prstGeom prst="rect">
              <a:avLst/>
            </a:prstGeom>
            <a:noFill/>
          </p:spPr>
          <p:txBody>
            <a:bodyPr wrap="square" rtlCol="0">
              <a:spAutoFit/>
            </a:bodyPr>
            <a:lstStyle/>
            <a:p>
              <a:pPr algn="ctr"/>
              <a:r>
                <a:rPr lang="en-US" sz="1200" dirty="0"/>
                <a:t>Services </a:t>
              </a:r>
              <a:r>
                <a:rPr lang="en-US" sz="1200" dirty="0" err="1"/>
                <a:t>communautaires</a:t>
              </a:r>
              <a:endParaRPr lang="en-US" sz="1200" dirty="0"/>
            </a:p>
          </p:txBody>
        </p:sp>
        <p:sp>
          <p:nvSpPr>
            <p:cNvPr id="25" name="TextBox 24"/>
            <p:cNvSpPr txBox="1"/>
            <p:nvPr/>
          </p:nvSpPr>
          <p:spPr>
            <a:xfrm>
              <a:off x="2212340" y="5405735"/>
              <a:ext cx="1447800" cy="461665"/>
            </a:xfrm>
            <a:prstGeom prst="rect">
              <a:avLst/>
            </a:prstGeom>
            <a:noFill/>
          </p:spPr>
          <p:txBody>
            <a:bodyPr wrap="square" rtlCol="0">
              <a:spAutoFit/>
            </a:bodyPr>
            <a:lstStyle/>
            <a:p>
              <a:pPr algn="ctr"/>
              <a:r>
                <a:rPr lang="en-US" sz="1200" dirty="0"/>
                <a:t>Services Lions à </a:t>
              </a:r>
              <a:r>
                <a:rPr lang="en-US" sz="1200" dirty="0" err="1"/>
                <a:t>l'enfance</a:t>
              </a:r>
              <a:endParaRPr lang="en-US" sz="1200" dirty="0"/>
            </a:p>
          </p:txBody>
        </p:sp>
      </p:grpSp>
      <p:sp>
        <p:nvSpPr>
          <p:cNvPr id="36" name="TextBox 35"/>
          <p:cNvSpPr txBox="1"/>
          <p:nvPr/>
        </p:nvSpPr>
        <p:spPr>
          <a:xfrm>
            <a:off x="2209800" y="1764268"/>
            <a:ext cx="4724400" cy="400110"/>
          </a:xfrm>
          <a:prstGeom prst="rect">
            <a:avLst/>
          </a:prstGeom>
          <a:noFill/>
        </p:spPr>
        <p:txBody>
          <a:bodyPr wrap="square" rtlCol="0">
            <a:spAutoFit/>
          </a:bodyPr>
          <a:lstStyle/>
          <a:p>
            <a:pPr algn="ctr"/>
            <a:r>
              <a:rPr lang="fr-FR" sz="2000" dirty="0" smtClean="0"/>
              <a:t>Commissions d‘Activités</a:t>
            </a:r>
            <a:endParaRPr lang="en-US" sz="2000" dirty="0" smtClean="0"/>
          </a:p>
        </p:txBody>
      </p:sp>
      <p:pic>
        <p:nvPicPr>
          <p:cNvPr id="37" name="Picture 2" descr="C:\Users\vcicero\AppData\Local\Microsoft\Windows\Temporary Internet Files\Content.IE5\UDH751QD\MC900442122[1].png">
            <a:hlinkClick r:id="rId10" action="ppaction://hlinksldjump" tooltip="Cliquez ici pour revenir à la page de la Table des matières"/>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84966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500"/>
                                        <p:tgtEl>
                                          <p:spTgt spid="5"/>
                                        </p:tgtEl>
                                      </p:cBhvr>
                                    </p:animEffect>
                                    <p:anim calcmode="lin" valueType="num">
                                      <p:cBhvr>
                                        <p:cTn id="12" dur="1500" fill="hold"/>
                                        <p:tgtEl>
                                          <p:spTgt spid="5"/>
                                        </p:tgtEl>
                                        <p:attrNameLst>
                                          <p:attrName>ppt_x</p:attrName>
                                        </p:attrNameLst>
                                      </p:cBhvr>
                                      <p:tavLst>
                                        <p:tav tm="0">
                                          <p:val>
                                            <p:strVal val="#ppt_x"/>
                                          </p:val>
                                        </p:tav>
                                        <p:tav tm="100000">
                                          <p:val>
                                            <p:strVal val="#ppt_x"/>
                                          </p:val>
                                        </p:tav>
                                      </p:tavLst>
                                    </p:anim>
                                    <p:anim calcmode="lin" valueType="num">
                                      <p:cBhvr>
                                        <p:cTn id="13" dur="1500" fill="hold"/>
                                        <p:tgtEl>
                                          <p:spTgt spid="5"/>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100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1000"/>
                                        <p:tgtEl>
                                          <p:spTgt spid="36"/>
                                        </p:tgtEl>
                                      </p:cBhvr>
                                    </p:animEffect>
                                  </p:childTnLst>
                                </p:cTn>
                              </p:par>
                              <p:par>
                                <p:cTn id="17" presetID="10" presetClass="entr" presetSubtype="0" fill="hold" nodeType="withEffect">
                                  <p:stCondLst>
                                    <p:cond delay="10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500"/>
                                        <p:tgtEl>
                                          <p:spTgt spid="2"/>
                                        </p:tgtEl>
                                      </p:cBhvr>
                                    </p:animEffect>
                                  </p:childTnLst>
                                </p:cTn>
                              </p:par>
                            </p:childTnLst>
                          </p:cTn>
                        </p:par>
                        <p:par>
                          <p:cTn id="20" fill="hold">
                            <p:stCondLst>
                              <p:cond delay="3000"/>
                            </p:stCondLst>
                            <p:childTnLst>
                              <p:par>
                                <p:cTn id="21" presetID="10" presetClass="exit" presetSubtype="0" fill="hold" grpId="1" nodeType="afterEffect">
                                  <p:stCondLst>
                                    <p:cond delay="1000"/>
                                  </p:stCondLst>
                                  <p:childTnLst>
                                    <p:animEffect transition="out" filter="fade">
                                      <p:cBhvr>
                                        <p:cTn id="22" dur="1000"/>
                                        <p:tgtEl>
                                          <p:spTgt spid="10"/>
                                        </p:tgtEl>
                                      </p:cBhvr>
                                    </p:animEffect>
                                    <p:set>
                                      <p:cBhvr>
                                        <p:cTn id="23" dur="1" fill="hold">
                                          <p:stCondLst>
                                            <p:cond delay="999"/>
                                          </p:stCondLst>
                                        </p:cTn>
                                        <p:tgtEl>
                                          <p:spTgt spid="10"/>
                                        </p:tgtEl>
                                        <p:attrNameLst>
                                          <p:attrName>style.visibility</p:attrName>
                                        </p:attrNameLst>
                                      </p:cBhvr>
                                      <p:to>
                                        <p:strVal val="hidden"/>
                                      </p:to>
                                    </p:set>
                                  </p:childTnLst>
                                </p:cTn>
                              </p:par>
                            </p:childTnLst>
                          </p:cTn>
                        </p:par>
                        <p:par>
                          <p:cTn id="24" fill="hold">
                            <p:stCondLst>
                              <p:cond delay="5000"/>
                            </p:stCondLst>
                            <p:childTnLst>
                              <p:par>
                                <p:cTn id="25" presetID="10" presetClass="entr" presetSubtype="0" fill="hold" grpId="0" nodeType="after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par>
                          <p:cTn id="28" fill="hold">
                            <p:stCondLst>
                              <p:cond delay="6500"/>
                            </p:stCondLst>
                            <p:childTnLst>
                              <p:par>
                                <p:cTn id="29" presetID="10" presetClass="entr" presetSubtype="0" fill="hold" nodeType="afterEffect">
                                  <p:stCondLst>
                                    <p:cond delay="10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0" grpId="0"/>
      <p:bldP spid="10" grpId="1"/>
      <p:bldP spid="3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3569450185"/>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p:cNvSpPr txBox="1"/>
          <p:nvPr/>
        </p:nvSpPr>
        <p:spPr>
          <a:xfrm>
            <a:off x="457200" y="990600"/>
            <a:ext cx="8229600" cy="1369606"/>
          </a:xfrm>
          <a:prstGeom prst="rect">
            <a:avLst/>
          </a:prstGeom>
          <a:noFill/>
          <a:ln>
            <a:noFill/>
          </a:ln>
        </p:spPr>
        <p:txBody>
          <a:bodyPr wrap="square" rtlCol="0">
            <a:spAutoFit/>
          </a:bodyPr>
          <a:lstStyle/>
          <a:p>
            <a:endParaRPr lang="en-US" sz="1100" dirty="0" smtClean="0"/>
          </a:p>
          <a:p>
            <a:pPr algn="ctr"/>
            <a:r>
              <a:rPr lang="fr-FR" sz="2400" dirty="0"/>
              <a:t>Les présidents de commissions sont nommés par le président, à l'exception du président de l'effectif et la commission chargée de l'effectif qui sont élus.</a:t>
            </a:r>
            <a:r>
              <a:rPr lang="en-US" sz="2400" dirty="0" smtClean="0"/>
              <a:t> </a:t>
            </a:r>
          </a:p>
        </p:txBody>
      </p:sp>
      <p:sp>
        <p:nvSpPr>
          <p:cNvPr id="3" name="Footer Placeholder 2"/>
          <p:cNvSpPr>
            <a:spLocks noGrp="1"/>
          </p:cNvSpPr>
          <p:nvPr>
            <p:ph type="ftr" sz="quarter" idx="11"/>
          </p:nvPr>
        </p:nvSpPr>
        <p:spPr/>
        <p:txBody>
          <a:bodyPr/>
          <a:lstStyle/>
          <a:p>
            <a:r>
              <a:rPr lang="fr-FR" smtClean="0"/>
              <a:t>Formation des présidents de club</a:t>
            </a:r>
            <a:endParaRPr lang="en-US" dirty="0"/>
          </a:p>
        </p:txBody>
      </p:sp>
      <p:sp>
        <p:nvSpPr>
          <p:cNvPr id="7" name="Slide Number Placeholder 6"/>
          <p:cNvSpPr>
            <a:spLocks noGrp="1"/>
          </p:cNvSpPr>
          <p:nvPr>
            <p:ph type="sldNum" sz="quarter" idx="12"/>
          </p:nvPr>
        </p:nvSpPr>
        <p:spPr/>
        <p:txBody>
          <a:bodyPr/>
          <a:lstStyle/>
          <a:p>
            <a:fld id="{D057AB9D-7DAF-4932-8D90-97F45FB0A796}" type="slidenum">
              <a:rPr lang="en-US" smtClean="0"/>
              <a:pPr/>
              <a:t>35</a:t>
            </a:fld>
            <a:endParaRPr lang="en-US" dirty="0"/>
          </a:p>
        </p:txBody>
      </p:sp>
      <p:sp>
        <p:nvSpPr>
          <p:cNvPr id="8" name="TextBox 7"/>
          <p:cNvSpPr txBox="1"/>
          <p:nvPr/>
        </p:nvSpPr>
        <p:spPr>
          <a:xfrm>
            <a:off x="457200" y="2514600"/>
            <a:ext cx="8229600" cy="1369606"/>
          </a:xfrm>
          <a:prstGeom prst="rect">
            <a:avLst/>
          </a:prstGeom>
          <a:noFill/>
          <a:ln>
            <a:noFill/>
          </a:ln>
        </p:spPr>
        <p:txBody>
          <a:bodyPr wrap="square" rtlCol="0">
            <a:spAutoFit/>
          </a:bodyPr>
          <a:lstStyle/>
          <a:p>
            <a:pPr algn="ctr"/>
            <a:endParaRPr lang="en-US" sz="1100" dirty="0" smtClean="0"/>
          </a:p>
          <a:p>
            <a:pPr algn="ctr"/>
            <a:r>
              <a:rPr lang="fr-FR" sz="2400" dirty="0"/>
              <a:t>Il est important que vous consultiez le premier et le second vice-président car ils travailleront en rapproché avec les commissions.</a:t>
            </a:r>
            <a:endParaRPr lang="en-US" sz="2400" dirty="0" smtClean="0"/>
          </a:p>
        </p:txBody>
      </p:sp>
      <p:pic>
        <p:nvPicPr>
          <p:cNvPr id="12"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vcicero\AppData\Local\Microsoft\Windows\Temporary Internet Files\Content.IE5\UDH751QD\MC900442122[1].png">
            <a:hlinkClick r:id="rId10" action="ppaction://hlinksldjump" tooltip="Cliquez ici pour revenir à la page de la Table des matières"/>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171660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childTnLst>
                                </p:cTn>
                              </p:par>
                            </p:childTnLst>
                          </p:cTn>
                        </p:par>
                        <p:par>
                          <p:cTn id="8" fill="hold">
                            <p:stCondLst>
                              <p:cond delay="1500"/>
                            </p:stCondLst>
                            <p:childTnLst>
                              <p:par>
                                <p:cTn id="9" presetID="42" presetClass="entr" presetSubtype="0" fill="hold" grpId="0" nodeType="afterEffect">
                                  <p:stCondLst>
                                    <p:cond delay="2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ppt_x</p:attrName>
                                        </p:attrNameLst>
                                      </p:cBhvr>
                                      <p:tavLst>
                                        <p:tav tm="0">
                                          <p:val>
                                            <p:strVal val="#ppt_x"/>
                                          </p:val>
                                        </p:tav>
                                        <p:tav tm="100000">
                                          <p:val>
                                            <p:strVal val="#ppt_x"/>
                                          </p:val>
                                        </p:tav>
                                      </p:tavLst>
                                    </p:anim>
                                    <p:anim calcmode="lin" valueType="num">
                                      <p:cBhvr>
                                        <p:cTn id="13" dur="2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5500"/>
                            </p:stCondLst>
                            <p:childTnLst>
                              <p:par>
                                <p:cTn id="15" presetID="10" presetClass="entr" presetSubtype="0" fill="hold" nodeType="afterEffect">
                                  <p:stCondLst>
                                    <p:cond delay="10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3536931716"/>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457200" y="990600"/>
            <a:ext cx="8229600" cy="1000274"/>
          </a:xfrm>
          <a:prstGeom prst="rect">
            <a:avLst/>
          </a:prstGeom>
          <a:noFill/>
          <a:ln>
            <a:noFill/>
          </a:ln>
        </p:spPr>
        <p:txBody>
          <a:bodyPr wrap="square" rtlCol="0">
            <a:spAutoFit/>
          </a:bodyPr>
          <a:lstStyle/>
          <a:p>
            <a:endParaRPr lang="en-US" sz="1100" dirty="0" smtClean="0"/>
          </a:p>
          <a:p>
            <a:r>
              <a:rPr lang="fr-FR" sz="2400" dirty="0"/>
              <a:t>Il est important de faire le bon choix pour les présidents et membres de commissions pour plusieurs raisons.</a:t>
            </a:r>
            <a:endParaRPr lang="en-US" sz="2400" dirty="0"/>
          </a:p>
        </p:txBody>
      </p:sp>
      <p:sp>
        <p:nvSpPr>
          <p:cNvPr id="3" name="TextBox 2"/>
          <p:cNvSpPr txBox="1"/>
          <p:nvPr/>
        </p:nvSpPr>
        <p:spPr>
          <a:xfrm>
            <a:off x="838200" y="2286000"/>
            <a:ext cx="7467600" cy="3785652"/>
          </a:xfrm>
          <a:prstGeom prst="rect">
            <a:avLst/>
          </a:prstGeom>
          <a:noFill/>
        </p:spPr>
        <p:txBody>
          <a:bodyPr wrap="square" rtlCol="0">
            <a:spAutoFit/>
          </a:bodyPr>
          <a:lstStyle/>
          <a:p>
            <a:pPr marL="457200" indent="-457200">
              <a:buFont typeface="Arial" pitchFamily="34" charset="0"/>
              <a:buChar char="•"/>
            </a:pPr>
            <a:r>
              <a:rPr lang="fr-FR" sz="2400" dirty="0"/>
              <a:t>Cela permet de faire en sorte que votre mandat de président soit plus productif et </a:t>
            </a:r>
            <a:r>
              <a:rPr lang="fr-FR" sz="2400" dirty="0" smtClean="0"/>
              <a:t>efficace</a:t>
            </a:r>
            <a:endParaRPr lang="en-US" sz="2400" dirty="0" smtClean="0"/>
          </a:p>
          <a:p>
            <a:pPr marL="457200" indent="-457200">
              <a:buFont typeface="Arial" pitchFamily="34" charset="0"/>
              <a:buChar char="•"/>
            </a:pPr>
            <a:endParaRPr lang="en-US" sz="1200" dirty="0" smtClean="0"/>
          </a:p>
          <a:p>
            <a:pPr marL="457200" indent="-457200">
              <a:buFont typeface="Arial" pitchFamily="34" charset="0"/>
              <a:buChar char="•"/>
            </a:pPr>
            <a:r>
              <a:rPr lang="fr-FR" sz="2400" dirty="0"/>
              <a:t>Les rôles de membre ou de président de commission préparent les membres à des positions d'officiel du club</a:t>
            </a:r>
            <a:endParaRPr lang="en-US" sz="2400" dirty="0" smtClean="0"/>
          </a:p>
          <a:p>
            <a:pPr marL="457200" indent="-457200">
              <a:buFont typeface="Arial" pitchFamily="34" charset="0"/>
              <a:buChar char="•"/>
            </a:pPr>
            <a:endParaRPr lang="en-US" sz="1200" dirty="0" smtClean="0"/>
          </a:p>
          <a:p>
            <a:pPr marL="457200" indent="-457200">
              <a:buFont typeface="Arial" pitchFamily="34" charset="0"/>
              <a:buChar char="•"/>
            </a:pPr>
            <a:r>
              <a:rPr lang="fr-FR" sz="2400" dirty="0"/>
              <a:t>En donnant aux membres la possibilité de mettre en valeur leurs compétences et leurs talents, vous aidez à maintenir leur motivation et leur investissement dans le club</a:t>
            </a:r>
            <a:r>
              <a:rPr lang="en-US" sz="2400" dirty="0" smtClean="0"/>
              <a:t> </a:t>
            </a:r>
          </a:p>
        </p:txBody>
      </p:sp>
      <p:sp>
        <p:nvSpPr>
          <p:cNvPr id="5" name="Footer Placeholder 4"/>
          <p:cNvSpPr>
            <a:spLocks noGrp="1"/>
          </p:cNvSpPr>
          <p:nvPr>
            <p:ph type="ftr" sz="quarter" idx="11"/>
          </p:nvPr>
        </p:nvSpPr>
        <p:spPr/>
        <p:txBody>
          <a:bodyPr/>
          <a:lstStyle/>
          <a:p>
            <a:r>
              <a:rPr lang="fr-FR" smtClean="0"/>
              <a:t>Formation des présidents de club</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pPr/>
              <a:t>36</a:t>
            </a:fld>
            <a:endParaRPr lang="en-US" dirty="0"/>
          </a:p>
        </p:txBody>
      </p:sp>
      <p:pic>
        <p:nvPicPr>
          <p:cNvPr id="10"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C:\Users\vcicero\AppData\Local\Microsoft\Windows\Temporary Internet Files\Content.IE5\UDH751QD\MC900442122[1].png">
            <a:hlinkClick r:id="rId10" action="ppaction://hlinksldjump" tooltip="Cliquez ici pour revenir à la page de la Table des matières"/>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168789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4000"/>
                            </p:stCondLst>
                            <p:childTnLst>
                              <p:par>
                                <p:cTn id="9" presetID="10" presetClass="entr" presetSubtype="0" fill="hold" nodeType="afterEffect">
                                  <p:stCondLst>
                                    <p:cond delay="1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par>
                          <p:cTn id="12" fill="hold">
                            <p:stCondLst>
                              <p:cond delay="7500"/>
                            </p:stCondLst>
                            <p:childTnLst>
                              <p:par>
                                <p:cTn id="13" presetID="10" presetClass="entr" presetSubtype="0" fill="hold" nodeType="afterEffect">
                                  <p:stCondLst>
                                    <p:cond delay="15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childTnLst>
                          </p:cTn>
                        </p:par>
                        <p:par>
                          <p:cTn id="16" fill="hold">
                            <p:stCondLst>
                              <p:cond delay="11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3274829137"/>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457200" y="990600"/>
            <a:ext cx="8229600" cy="1000274"/>
          </a:xfrm>
          <a:prstGeom prst="rect">
            <a:avLst/>
          </a:prstGeom>
          <a:noFill/>
          <a:ln>
            <a:noFill/>
          </a:ln>
        </p:spPr>
        <p:txBody>
          <a:bodyPr wrap="square" rtlCol="0">
            <a:spAutoFit/>
          </a:bodyPr>
          <a:lstStyle/>
          <a:p>
            <a:endParaRPr lang="en-US" sz="1100" dirty="0" smtClean="0"/>
          </a:p>
          <a:p>
            <a:r>
              <a:rPr lang="fr-FR" sz="2400" dirty="0"/>
              <a:t>Il est important de faire le bon choix pour les présidents et membres de commissions pour plusieurs raisons.</a:t>
            </a:r>
            <a:endParaRPr lang="en-US" sz="2400" dirty="0"/>
          </a:p>
        </p:txBody>
      </p:sp>
      <p:sp>
        <p:nvSpPr>
          <p:cNvPr id="3" name="TextBox 2"/>
          <p:cNvSpPr txBox="1"/>
          <p:nvPr/>
        </p:nvSpPr>
        <p:spPr>
          <a:xfrm>
            <a:off x="1219200" y="2057400"/>
            <a:ext cx="7467600" cy="3416320"/>
          </a:xfrm>
          <a:prstGeom prst="rect">
            <a:avLst/>
          </a:prstGeom>
          <a:noFill/>
        </p:spPr>
        <p:txBody>
          <a:bodyPr wrap="square" rtlCol="0">
            <a:spAutoFit/>
          </a:bodyPr>
          <a:lstStyle/>
          <a:p>
            <a:pPr marL="457200" indent="-457200">
              <a:buFont typeface="Wingdings" pitchFamily="2" charset="2"/>
              <a:buChar char="Ø"/>
            </a:pPr>
            <a:r>
              <a:rPr lang="fr-FR" sz="2400" dirty="0"/>
              <a:t>Ont exprimé un fort désir d'être un responsable</a:t>
            </a:r>
            <a:endParaRPr lang="en-US" sz="2400" dirty="0" smtClean="0"/>
          </a:p>
          <a:p>
            <a:pPr marL="457200" indent="-457200">
              <a:buFont typeface="Wingdings" pitchFamily="2" charset="2"/>
              <a:buChar char="Ø"/>
            </a:pPr>
            <a:endParaRPr lang="en-US" sz="1200" dirty="0" smtClean="0"/>
          </a:p>
          <a:p>
            <a:pPr marL="457200" indent="-457200">
              <a:buFont typeface="Wingdings" pitchFamily="2" charset="2"/>
              <a:buChar char="Ø"/>
            </a:pPr>
            <a:r>
              <a:rPr lang="en-US" sz="2400" dirty="0" err="1"/>
              <a:t>Sont</a:t>
            </a:r>
            <a:r>
              <a:rPr lang="en-US" sz="2400" dirty="0"/>
              <a:t> </a:t>
            </a:r>
            <a:r>
              <a:rPr lang="en-US" sz="2400" dirty="0" err="1"/>
              <a:t>fiables</a:t>
            </a:r>
            <a:endParaRPr lang="en-US" sz="2400" dirty="0" smtClean="0"/>
          </a:p>
          <a:p>
            <a:pPr marL="457200" indent="-457200">
              <a:buFont typeface="Wingdings" pitchFamily="2" charset="2"/>
              <a:buChar char="Ø"/>
            </a:pPr>
            <a:endParaRPr lang="en-US" sz="1200" dirty="0" smtClean="0"/>
          </a:p>
          <a:p>
            <a:pPr marL="457200" indent="-457200">
              <a:buFont typeface="Wingdings" pitchFamily="2" charset="2"/>
              <a:buChar char="Ø"/>
            </a:pPr>
            <a:r>
              <a:rPr lang="fr-FR" sz="2400" dirty="0"/>
              <a:t>Sont capables de bien s'entendre avec les autres et de déléguer les responsabilités</a:t>
            </a:r>
            <a:endParaRPr lang="en-US" sz="2400" dirty="0" smtClean="0"/>
          </a:p>
          <a:p>
            <a:pPr marL="457200" indent="-457200">
              <a:buFont typeface="Wingdings" pitchFamily="2" charset="2"/>
              <a:buChar char="Ø"/>
            </a:pPr>
            <a:endParaRPr lang="en-US" sz="1200" dirty="0" smtClean="0"/>
          </a:p>
          <a:p>
            <a:pPr marL="457200" indent="-457200">
              <a:buFont typeface="Wingdings" pitchFamily="2" charset="2"/>
              <a:buChar char="Ø"/>
            </a:pPr>
            <a:r>
              <a:rPr lang="fr-FR" sz="2400" dirty="0"/>
              <a:t>Seront d'accord pour avoir un co-président si nécessaire</a:t>
            </a:r>
            <a:endParaRPr lang="en-US" sz="2400" dirty="0" smtClean="0"/>
          </a:p>
          <a:p>
            <a:pPr marL="457200" indent="-457200">
              <a:buFont typeface="Wingdings" pitchFamily="2" charset="2"/>
              <a:buChar char="Ø"/>
            </a:pPr>
            <a:endParaRPr lang="en-US" sz="1200" dirty="0" smtClean="0"/>
          </a:p>
          <a:p>
            <a:pPr marL="457200" indent="-457200">
              <a:buFont typeface="Wingdings" pitchFamily="2" charset="2"/>
              <a:buChar char="Ø"/>
            </a:pPr>
            <a:r>
              <a:rPr lang="en-US" sz="2400" dirty="0" err="1" smtClean="0"/>
              <a:t>Accepteront</a:t>
            </a:r>
            <a:r>
              <a:rPr lang="en-US" sz="2400" dirty="0" smtClean="0"/>
              <a:t> </a:t>
            </a:r>
            <a:r>
              <a:rPr lang="en-US" sz="2400" dirty="0" err="1"/>
              <a:t>facilement</a:t>
            </a:r>
            <a:r>
              <a:rPr lang="en-US" sz="2400" dirty="0"/>
              <a:t> d'être </a:t>
            </a:r>
            <a:r>
              <a:rPr lang="en-US" sz="2400" dirty="0" err="1"/>
              <a:t>dirigés</a:t>
            </a:r>
            <a:endParaRPr lang="en-US" sz="2000" dirty="0"/>
          </a:p>
        </p:txBody>
      </p:sp>
      <p:sp>
        <p:nvSpPr>
          <p:cNvPr id="11" name="TextBox 10"/>
          <p:cNvSpPr txBox="1"/>
          <p:nvPr/>
        </p:nvSpPr>
        <p:spPr>
          <a:xfrm>
            <a:off x="518755" y="2045255"/>
            <a:ext cx="612648" cy="4267200"/>
          </a:xfrm>
          <a:prstGeom prst="rect">
            <a:avLst/>
          </a:prstGeom>
          <a:solidFill>
            <a:schemeClr val="accent3"/>
          </a:solidFill>
        </p:spPr>
        <p:txBody>
          <a:bodyPr vert="vert270" wrap="square" rtlCol="0" anchor="ctr" anchorCtr="0">
            <a:spAutoFit/>
          </a:bodyPr>
          <a:lstStyle/>
          <a:p>
            <a:pPr algn="ctr"/>
            <a:r>
              <a:rPr lang="fr-FR" sz="2000" dirty="0"/>
              <a:t>Choisir un président de commission</a:t>
            </a:r>
            <a:endParaRPr lang="en-US" sz="2000" dirty="0"/>
          </a:p>
        </p:txBody>
      </p:sp>
      <p:sp>
        <p:nvSpPr>
          <p:cNvPr id="12" name="TextBox 11"/>
          <p:cNvSpPr txBox="1"/>
          <p:nvPr/>
        </p:nvSpPr>
        <p:spPr>
          <a:xfrm>
            <a:off x="457200" y="990600"/>
            <a:ext cx="8229600" cy="1000274"/>
          </a:xfrm>
          <a:prstGeom prst="rect">
            <a:avLst/>
          </a:prstGeom>
          <a:noFill/>
          <a:ln>
            <a:noFill/>
          </a:ln>
        </p:spPr>
        <p:txBody>
          <a:bodyPr wrap="square" rtlCol="0">
            <a:spAutoFit/>
          </a:bodyPr>
          <a:lstStyle/>
          <a:p>
            <a:endParaRPr lang="en-US" sz="1100" dirty="0" smtClean="0"/>
          </a:p>
          <a:p>
            <a:endParaRPr lang="en-US" sz="2400" dirty="0" smtClean="0"/>
          </a:p>
          <a:p>
            <a:r>
              <a:rPr lang="en-US" sz="2400" dirty="0" smtClean="0"/>
              <a:t>… </a:t>
            </a:r>
            <a:endParaRPr lang="en-US" sz="2400" dirty="0"/>
          </a:p>
        </p:txBody>
      </p:sp>
      <p:sp>
        <p:nvSpPr>
          <p:cNvPr id="5" name="Footer Placeholder 4"/>
          <p:cNvSpPr>
            <a:spLocks noGrp="1"/>
          </p:cNvSpPr>
          <p:nvPr>
            <p:ph type="ftr" sz="quarter" idx="11"/>
          </p:nvPr>
        </p:nvSpPr>
        <p:spPr/>
        <p:txBody>
          <a:bodyPr/>
          <a:lstStyle/>
          <a:p>
            <a:r>
              <a:rPr lang="fr-FR" smtClean="0"/>
              <a:t>Formation des présidents de club</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pPr/>
              <a:t>37</a:t>
            </a:fld>
            <a:endParaRPr lang="en-US" dirty="0"/>
          </a:p>
        </p:txBody>
      </p:sp>
      <p:pic>
        <p:nvPicPr>
          <p:cNvPr id="15"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quez ici pour revenir à la page de la Table des matières"/>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113985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250"/>
                                        <p:tgtEl>
                                          <p:spTgt spid="12"/>
                                        </p:tgtEl>
                                      </p:cBhvr>
                                    </p:animEffect>
                                  </p:childTnLst>
                                </p:cTn>
                              </p:par>
                              <p:par>
                                <p:cTn id="14" presetID="10" presetClass="exit" presetSubtype="0" fill="hold" nodeType="withEffect">
                                  <p:stCondLst>
                                    <p:cond delay="0"/>
                                  </p:stCondLst>
                                  <p:childTnLst>
                                    <p:animEffect transition="out" filter="fade">
                                      <p:cBhvr>
                                        <p:cTn id="15" dur="1000"/>
                                        <p:tgtEl>
                                          <p:spTgt spid="9">
                                            <p:txEl>
                                              <p:pRg st="1" end="1"/>
                                            </p:txEl>
                                          </p:spTgt>
                                        </p:tgtEl>
                                      </p:cBhvr>
                                    </p:animEffect>
                                    <p:set>
                                      <p:cBhvr>
                                        <p:cTn id="16" dur="1" fill="hold">
                                          <p:stCondLst>
                                            <p:cond delay="999"/>
                                          </p:stCondLst>
                                        </p:cTn>
                                        <p:tgtEl>
                                          <p:spTgt spid="9">
                                            <p:txEl>
                                              <p:pRg st="1" end="1"/>
                                            </p:txEl>
                                          </p:spTgt>
                                        </p:tgtEl>
                                        <p:attrNameLst>
                                          <p:attrName>style.visibility</p:attrName>
                                        </p:attrNameLst>
                                      </p:cBhvr>
                                      <p:to>
                                        <p:strVal val="hidden"/>
                                      </p:to>
                                    </p:set>
                                  </p:childTnLst>
                                </p:cTn>
                              </p:par>
                            </p:childTnLst>
                          </p:cTn>
                        </p:par>
                        <p:par>
                          <p:cTn id="17" fill="hold">
                            <p:stCondLst>
                              <p:cond delay="3750"/>
                            </p:stCondLst>
                            <p:childTnLst>
                              <p:par>
                                <p:cTn id="18" presetID="10" presetClass="entr" presetSubtype="0" fill="hold" nodeType="afterEffect">
                                  <p:stCondLst>
                                    <p:cond delay="150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childTnLst>
                                </p:cTn>
                              </p:par>
                            </p:childTnLst>
                          </p:cTn>
                        </p:par>
                        <p:par>
                          <p:cTn id="21" fill="hold">
                            <p:stCondLst>
                              <p:cond delay="6250"/>
                            </p:stCondLst>
                            <p:childTnLst>
                              <p:par>
                                <p:cTn id="22" presetID="10" presetClass="entr" presetSubtype="0" fill="hold" nodeType="afterEffect">
                                  <p:stCondLst>
                                    <p:cond delay="150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childTnLst>
                                </p:cTn>
                              </p:par>
                            </p:childTnLst>
                          </p:cTn>
                        </p:par>
                        <p:par>
                          <p:cTn id="25" fill="hold">
                            <p:stCondLst>
                              <p:cond delay="8750"/>
                            </p:stCondLst>
                            <p:childTnLst>
                              <p:par>
                                <p:cTn id="26" presetID="10" presetClass="entr" presetSubtype="0" fill="hold" nodeType="afterEffect">
                                  <p:stCondLst>
                                    <p:cond delay="150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childTnLst>
                                </p:cTn>
                              </p:par>
                            </p:childTnLst>
                          </p:cTn>
                        </p:par>
                        <p:par>
                          <p:cTn id="29" fill="hold">
                            <p:stCondLst>
                              <p:cond delay="11250"/>
                            </p:stCondLst>
                            <p:childTnLst>
                              <p:par>
                                <p:cTn id="30" presetID="10" presetClass="entr" presetSubtype="0" fill="hold" nodeType="afterEffect">
                                  <p:stCondLst>
                                    <p:cond delay="150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childTnLst>
                                </p:cTn>
                              </p:par>
                            </p:childTnLst>
                          </p:cTn>
                        </p:par>
                        <p:par>
                          <p:cTn id="33" fill="hold">
                            <p:stCondLst>
                              <p:cond delay="13750"/>
                            </p:stCondLst>
                            <p:childTnLst>
                              <p:par>
                                <p:cTn id="34" presetID="10" presetClass="entr" presetSubtype="0" fill="hold" nodeType="afterEffect">
                                  <p:stCondLst>
                                    <p:cond delay="150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1000"/>
                                        <p:tgtEl>
                                          <p:spTgt spid="3">
                                            <p:txEl>
                                              <p:pRg st="8" end="8"/>
                                            </p:txEl>
                                          </p:spTgt>
                                        </p:tgtEl>
                                      </p:cBhvr>
                                    </p:animEffect>
                                  </p:childTnLst>
                                </p:cTn>
                              </p:par>
                            </p:childTnLst>
                          </p:cTn>
                        </p:par>
                        <p:par>
                          <p:cTn id="37" fill="hold">
                            <p:stCondLst>
                              <p:cond delay="16250"/>
                            </p:stCondLst>
                            <p:childTnLst>
                              <p:par>
                                <p:cTn id="38" presetID="10" presetClass="entr" presetSubtype="0"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2372956589"/>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457200" y="990600"/>
            <a:ext cx="8229600" cy="630942"/>
          </a:xfrm>
          <a:prstGeom prst="rect">
            <a:avLst/>
          </a:prstGeom>
          <a:noFill/>
          <a:ln>
            <a:noFill/>
          </a:ln>
        </p:spPr>
        <p:txBody>
          <a:bodyPr wrap="square" rtlCol="0">
            <a:spAutoFit/>
          </a:bodyPr>
          <a:lstStyle/>
          <a:p>
            <a:endParaRPr lang="en-US" sz="1100" dirty="0" smtClean="0"/>
          </a:p>
          <a:p>
            <a:r>
              <a:rPr lang="en-US" sz="2400" dirty="0" err="1"/>
              <a:t>Regardons</a:t>
            </a:r>
            <a:r>
              <a:rPr lang="en-US" sz="2400" dirty="0"/>
              <a:t> </a:t>
            </a:r>
            <a:r>
              <a:rPr lang="en-US" sz="2400" dirty="0" err="1"/>
              <a:t>ensuite</a:t>
            </a:r>
            <a:r>
              <a:rPr lang="en-US" sz="2400" dirty="0"/>
              <a:t> les </a:t>
            </a:r>
            <a:r>
              <a:rPr lang="en-US" sz="2400" dirty="0" err="1" smtClean="0"/>
              <a:t>élections</a:t>
            </a:r>
            <a:r>
              <a:rPr lang="en-US" sz="2400" dirty="0" smtClean="0"/>
              <a:t>.  </a:t>
            </a:r>
          </a:p>
        </p:txBody>
      </p:sp>
      <p:sp>
        <p:nvSpPr>
          <p:cNvPr id="5" name="Footer Placeholder 4"/>
          <p:cNvSpPr>
            <a:spLocks noGrp="1"/>
          </p:cNvSpPr>
          <p:nvPr>
            <p:ph type="ftr" sz="quarter" idx="11"/>
          </p:nvPr>
        </p:nvSpPr>
        <p:spPr/>
        <p:txBody>
          <a:bodyPr/>
          <a:lstStyle/>
          <a:p>
            <a:r>
              <a:rPr lang="fr-FR" dirty="0" smtClean="0"/>
              <a:t>Formation des présidents de club</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pPr/>
              <a:t>38</a:t>
            </a:fld>
            <a:endParaRPr lang="en-US" dirty="0"/>
          </a:p>
        </p:txBody>
      </p:sp>
      <p:sp>
        <p:nvSpPr>
          <p:cNvPr id="11" name="TextBox 10"/>
          <p:cNvSpPr txBox="1"/>
          <p:nvPr/>
        </p:nvSpPr>
        <p:spPr>
          <a:xfrm>
            <a:off x="457200" y="1752600"/>
            <a:ext cx="7467600" cy="4247317"/>
          </a:xfrm>
          <a:prstGeom prst="rect">
            <a:avLst/>
          </a:prstGeom>
          <a:noFill/>
        </p:spPr>
        <p:txBody>
          <a:bodyPr wrap="square" rtlCol="0">
            <a:spAutoFit/>
          </a:bodyPr>
          <a:lstStyle/>
          <a:p>
            <a:pPr marL="742950" lvl="1" indent="-285750">
              <a:spcAft>
                <a:spcPts val="1200"/>
              </a:spcAft>
              <a:buFont typeface="Wingdings" pitchFamily="2" charset="2"/>
              <a:buChar char="v"/>
            </a:pPr>
            <a:r>
              <a:rPr lang="fr-FR" sz="2000" dirty="0">
                <a:solidFill>
                  <a:schemeClr val="bg1">
                    <a:lumMod val="65000"/>
                  </a:schemeClr>
                </a:solidFill>
              </a:rPr>
              <a:t>Présider toutes les réunions de club et de conseil d'administration</a:t>
            </a:r>
            <a:endParaRPr lang="en-US" sz="2000" dirty="0" smtClean="0">
              <a:solidFill>
                <a:schemeClr val="bg1">
                  <a:lumMod val="65000"/>
                </a:schemeClr>
              </a:solidFill>
            </a:endParaRPr>
          </a:p>
          <a:p>
            <a:pPr marL="742950" lvl="1" indent="-285750">
              <a:spcAft>
                <a:spcPts val="1200"/>
              </a:spcAft>
              <a:buFont typeface="Wingdings" pitchFamily="2" charset="2"/>
              <a:buChar char="v"/>
            </a:pPr>
            <a:r>
              <a:rPr lang="fr-FR" sz="2000" dirty="0">
                <a:solidFill>
                  <a:schemeClr val="bg1">
                    <a:lumMod val="65000"/>
                  </a:schemeClr>
                </a:solidFill>
              </a:rPr>
              <a:t>Envoyer la convocation aux réunions statutaires / spéciales du conseil d'administration et du club</a:t>
            </a:r>
            <a:endParaRPr lang="en-US" sz="2000" dirty="0" smtClean="0">
              <a:solidFill>
                <a:schemeClr val="bg1">
                  <a:lumMod val="65000"/>
                </a:schemeClr>
              </a:solidFill>
            </a:endParaRPr>
          </a:p>
          <a:p>
            <a:pPr marL="742950" lvl="1" indent="-285750">
              <a:spcAft>
                <a:spcPts val="1200"/>
              </a:spcAft>
              <a:buFont typeface="Wingdings" pitchFamily="2" charset="2"/>
              <a:buChar char="v"/>
            </a:pPr>
            <a:r>
              <a:rPr lang="fr-FR" sz="2000" dirty="0">
                <a:solidFill>
                  <a:schemeClr val="bg1">
                    <a:lumMod val="65000"/>
                  </a:schemeClr>
                </a:solidFill>
              </a:rPr>
              <a:t>Nommer les commissions permanentes et spéciales du </a:t>
            </a:r>
            <a:r>
              <a:rPr lang="fr-FR" sz="2000" dirty="0" smtClean="0">
                <a:solidFill>
                  <a:schemeClr val="bg1">
                    <a:lumMod val="65000"/>
                  </a:schemeClr>
                </a:solidFill>
              </a:rPr>
              <a:t>club</a:t>
            </a:r>
            <a:endParaRPr lang="en-US" sz="2000" dirty="0" smtClean="0">
              <a:solidFill>
                <a:schemeClr val="bg1">
                  <a:lumMod val="65000"/>
                </a:schemeClr>
              </a:solidFill>
            </a:endParaRPr>
          </a:p>
          <a:p>
            <a:pPr marL="742950" lvl="1" indent="-285750">
              <a:spcAft>
                <a:spcPts val="1200"/>
              </a:spcAft>
              <a:buFont typeface="Wingdings" pitchFamily="2" charset="2"/>
              <a:buChar char="v"/>
            </a:pPr>
            <a:r>
              <a:rPr lang="fr-FR" sz="2000" dirty="0"/>
              <a:t>Veiller à ce que les élections statutaires soient convoquées, annoncées et tenues</a:t>
            </a:r>
            <a:endParaRPr lang="en-US" sz="2000" dirty="0"/>
          </a:p>
          <a:p>
            <a:pPr marL="742950" lvl="1" indent="-285750">
              <a:spcAft>
                <a:spcPts val="1200"/>
              </a:spcAft>
              <a:buFont typeface="Wingdings" pitchFamily="2" charset="2"/>
              <a:buChar char="v"/>
            </a:pPr>
            <a:r>
              <a:rPr lang="fr-FR" sz="2000" dirty="0">
                <a:solidFill>
                  <a:schemeClr val="bg1">
                    <a:lumMod val="65000"/>
                  </a:schemeClr>
                </a:solidFill>
              </a:rPr>
              <a:t>Coopérer en tant que membre actif du comité consultatif du gouverneur de district, dans la zone du club</a:t>
            </a:r>
            <a:r>
              <a:rPr lang="en-US" sz="2000" dirty="0" smtClean="0">
                <a:solidFill>
                  <a:schemeClr val="bg1">
                    <a:lumMod val="65000"/>
                  </a:schemeClr>
                </a:solidFill>
              </a:rPr>
              <a:t> </a:t>
            </a:r>
          </a:p>
          <a:p>
            <a:endParaRPr lang="en-US" sz="2000" dirty="0"/>
          </a:p>
        </p:txBody>
      </p:sp>
      <p:sp>
        <p:nvSpPr>
          <p:cNvPr id="3" name="TextBox 2"/>
          <p:cNvSpPr txBox="1"/>
          <p:nvPr/>
        </p:nvSpPr>
        <p:spPr>
          <a:xfrm>
            <a:off x="457200" y="1752600"/>
            <a:ext cx="7467600" cy="4247317"/>
          </a:xfrm>
          <a:prstGeom prst="rect">
            <a:avLst/>
          </a:prstGeom>
          <a:noFill/>
        </p:spPr>
        <p:txBody>
          <a:bodyPr wrap="square" rtlCol="0">
            <a:spAutoFit/>
          </a:bodyPr>
          <a:lstStyle/>
          <a:p>
            <a:pPr marL="742950" lvl="1" indent="-285750">
              <a:spcAft>
                <a:spcPts val="1200"/>
              </a:spcAft>
              <a:buFont typeface="Wingdings" pitchFamily="2" charset="2"/>
              <a:buChar char="v"/>
            </a:pPr>
            <a:r>
              <a:rPr lang="fr-FR" sz="2000" dirty="0"/>
              <a:t>Présider toutes les réunions de club et de conseil d'administration</a:t>
            </a:r>
            <a:endParaRPr lang="en-US" sz="2000" dirty="0" smtClean="0"/>
          </a:p>
          <a:p>
            <a:pPr marL="742950" lvl="1" indent="-285750">
              <a:spcAft>
                <a:spcPts val="1200"/>
              </a:spcAft>
              <a:buFont typeface="Wingdings" pitchFamily="2" charset="2"/>
              <a:buChar char="v"/>
            </a:pPr>
            <a:r>
              <a:rPr lang="fr-FR" sz="2000" dirty="0"/>
              <a:t>Envoyer la convocation aux réunions statutaires / spéciales du conseil d'administration et du club</a:t>
            </a:r>
            <a:endParaRPr lang="en-US" sz="2000" dirty="0" smtClean="0"/>
          </a:p>
          <a:p>
            <a:pPr marL="742950" lvl="1" indent="-285750">
              <a:spcAft>
                <a:spcPts val="1200"/>
              </a:spcAft>
              <a:buFont typeface="Wingdings" pitchFamily="2" charset="2"/>
              <a:buChar char="v"/>
            </a:pPr>
            <a:r>
              <a:rPr lang="fr-FR" sz="2000" dirty="0"/>
              <a:t>Nommer les commissions permanentes et spéciales du club</a:t>
            </a:r>
            <a:endParaRPr lang="en-US" sz="2000" dirty="0" smtClean="0"/>
          </a:p>
          <a:p>
            <a:pPr marL="742950" lvl="1" indent="-285750">
              <a:spcAft>
                <a:spcPts val="1200"/>
              </a:spcAft>
              <a:buFont typeface="Wingdings" pitchFamily="2" charset="2"/>
              <a:buChar char="v"/>
            </a:pPr>
            <a:r>
              <a:rPr lang="fr-FR" sz="2000" dirty="0"/>
              <a:t>Veiller à ce que les élections statutaires soient convoquées, annoncées et tenues</a:t>
            </a:r>
            <a:endParaRPr lang="en-US" sz="2000" dirty="0"/>
          </a:p>
          <a:p>
            <a:pPr marL="742950" lvl="1" indent="-285750">
              <a:spcAft>
                <a:spcPts val="1200"/>
              </a:spcAft>
              <a:buFont typeface="Wingdings" pitchFamily="2" charset="2"/>
              <a:buChar char="v"/>
            </a:pPr>
            <a:r>
              <a:rPr lang="fr-FR" sz="2000" dirty="0"/>
              <a:t>Coopérer en tant que membre actif du comité consultatif du gouverneur de district, dans la zone du club</a:t>
            </a:r>
            <a:endParaRPr lang="en-US" sz="2000" dirty="0" smtClean="0"/>
          </a:p>
          <a:p>
            <a:endParaRPr lang="en-US" sz="2000" dirty="0"/>
          </a:p>
        </p:txBody>
      </p:sp>
      <p:pic>
        <p:nvPicPr>
          <p:cNvPr id="12"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quez ici pour revenir à la page de la Table des matières"/>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2120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xit" presetSubtype="0" fill="hold" nodeType="afterEffect">
                                  <p:stCondLst>
                                    <p:cond delay="0"/>
                                  </p:stCondLst>
                                  <p:childTnLst>
                                    <p:animEffect transition="out" filter="fade">
                                      <p:cBhvr>
                                        <p:cTn id="10" dur="1000"/>
                                        <p:tgtEl>
                                          <p:spTgt spid="3">
                                            <p:txEl>
                                              <p:pRg st="0" end="0"/>
                                            </p:txEl>
                                          </p:spTgt>
                                        </p:tgtEl>
                                      </p:cBhvr>
                                    </p:animEffect>
                                    <p:set>
                                      <p:cBhvr>
                                        <p:cTn id="11" dur="1" fill="hold">
                                          <p:stCondLst>
                                            <p:cond delay="999"/>
                                          </p:stCondLst>
                                        </p:cTn>
                                        <p:tgtEl>
                                          <p:spTgt spid="3">
                                            <p:txEl>
                                              <p:pRg st="0" end="0"/>
                                            </p:txEl>
                                          </p:spTgt>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1000"/>
                                        <p:tgtEl>
                                          <p:spTgt spid="3">
                                            <p:txEl>
                                              <p:pRg st="1" end="1"/>
                                            </p:txEl>
                                          </p:spTgt>
                                        </p:tgtEl>
                                      </p:cBhvr>
                                    </p:animEffect>
                                    <p:set>
                                      <p:cBhvr>
                                        <p:cTn id="14" dur="1" fill="hold">
                                          <p:stCondLst>
                                            <p:cond delay="999"/>
                                          </p:stCondLst>
                                        </p:cTn>
                                        <p:tgtEl>
                                          <p:spTgt spid="3">
                                            <p:txEl>
                                              <p:pRg st="1" end="1"/>
                                            </p:txEl>
                                          </p:spTgt>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1000"/>
                                        <p:tgtEl>
                                          <p:spTgt spid="3">
                                            <p:txEl>
                                              <p:pRg st="2" end="2"/>
                                            </p:txEl>
                                          </p:spTgt>
                                        </p:tgtEl>
                                      </p:cBhvr>
                                    </p:animEffect>
                                    <p:set>
                                      <p:cBhvr>
                                        <p:cTn id="17" dur="1" fill="hold">
                                          <p:stCondLst>
                                            <p:cond delay="999"/>
                                          </p:stCondLst>
                                        </p:cTn>
                                        <p:tgtEl>
                                          <p:spTgt spid="3">
                                            <p:txEl>
                                              <p:pRg st="2" end="2"/>
                                            </p:txEl>
                                          </p:spTgt>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1000"/>
                                        <p:tgtEl>
                                          <p:spTgt spid="3">
                                            <p:txEl>
                                              <p:pRg st="4" end="4"/>
                                            </p:txEl>
                                          </p:spTgt>
                                        </p:tgtEl>
                                      </p:cBhvr>
                                    </p:animEffect>
                                    <p:set>
                                      <p:cBhvr>
                                        <p:cTn id="20" dur="1" fill="hold">
                                          <p:stCondLst>
                                            <p:cond delay="999"/>
                                          </p:stCondLst>
                                        </p:cTn>
                                        <p:tgtEl>
                                          <p:spTgt spid="3">
                                            <p:txEl>
                                              <p:pRg st="4" end="4"/>
                                            </p:txEl>
                                          </p:spTgt>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1000"/>
                                        <p:tgtEl>
                                          <p:spTgt spid="3">
                                            <p:txEl>
                                              <p:pRg st="3" end="3"/>
                                            </p:txEl>
                                          </p:spTgt>
                                        </p:tgtEl>
                                      </p:cBhvr>
                                    </p:animEffect>
                                    <p:set>
                                      <p:cBhvr>
                                        <p:cTn id="23" dur="1" fill="hold">
                                          <p:stCondLst>
                                            <p:cond delay="999"/>
                                          </p:stCondLst>
                                        </p:cTn>
                                        <p:tgtEl>
                                          <p:spTgt spid="3">
                                            <p:txEl>
                                              <p:pRg st="3" end="3"/>
                                            </p:txEl>
                                          </p:spTgt>
                                        </p:tgtEl>
                                        <p:attrNameLst>
                                          <p:attrName>style.visibility</p:attrName>
                                        </p:attrNameLst>
                                      </p:cBhvr>
                                      <p:to>
                                        <p:strVal val="hidden"/>
                                      </p:to>
                                    </p:se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717132244"/>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457200" y="1174173"/>
            <a:ext cx="8229600" cy="461665"/>
          </a:xfrm>
          <a:prstGeom prst="rect">
            <a:avLst/>
          </a:prstGeom>
          <a:noFill/>
          <a:ln>
            <a:noFill/>
          </a:ln>
        </p:spPr>
        <p:txBody>
          <a:bodyPr wrap="square" rtlCol="0">
            <a:spAutoFit/>
          </a:bodyPr>
          <a:lstStyle/>
          <a:p>
            <a:r>
              <a:rPr lang="en-US" sz="2400" dirty="0" err="1" smtClean="0"/>
              <a:t>Regardons</a:t>
            </a:r>
            <a:r>
              <a:rPr lang="en-US" sz="2400" dirty="0" smtClean="0"/>
              <a:t> </a:t>
            </a:r>
            <a:r>
              <a:rPr lang="en-US" sz="2400" dirty="0" err="1"/>
              <a:t>ensuite</a:t>
            </a:r>
            <a:r>
              <a:rPr lang="en-US" sz="2400" dirty="0"/>
              <a:t> les </a:t>
            </a:r>
            <a:r>
              <a:rPr lang="en-US" sz="2400" dirty="0" err="1"/>
              <a:t>élections</a:t>
            </a:r>
            <a:r>
              <a:rPr lang="en-US" sz="2400" dirty="0"/>
              <a:t>.  </a:t>
            </a:r>
            <a:endParaRPr lang="en-US" sz="2400" dirty="0" smtClean="0"/>
          </a:p>
        </p:txBody>
      </p:sp>
      <p:sp>
        <p:nvSpPr>
          <p:cNvPr id="5" name="Footer Placeholder 4"/>
          <p:cNvSpPr>
            <a:spLocks noGrp="1"/>
          </p:cNvSpPr>
          <p:nvPr>
            <p:ph type="ftr" sz="quarter" idx="11"/>
          </p:nvPr>
        </p:nvSpPr>
        <p:spPr/>
        <p:txBody>
          <a:bodyPr/>
          <a:lstStyle/>
          <a:p>
            <a:r>
              <a:rPr lang="fr-FR" smtClean="0"/>
              <a:t>Formation des présidents de club</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pPr/>
              <a:t>39</a:t>
            </a:fld>
            <a:endParaRPr lang="en-US" dirty="0"/>
          </a:p>
        </p:txBody>
      </p:sp>
      <p:sp>
        <p:nvSpPr>
          <p:cNvPr id="7" name="TextBox 6"/>
          <p:cNvSpPr txBox="1"/>
          <p:nvPr/>
        </p:nvSpPr>
        <p:spPr>
          <a:xfrm>
            <a:off x="457200" y="1371600"/>
            <a:ext cx="8229600" cy="5170646"/>
          </a:xfrm>
          <a:prstGeom prst="rect">
            <a:avLst/>
          </a:prstGeom>
          <a:noFill/>
        </p:spPr>
        <p:txBody>
          <a:bodyPr wrap="square" rtlCol="0">
            <a:spAutoFit/>
          </a:bodyPr>
          <a:lstStyle/>
          <a:p>
            <a:pPr marL="342900" indent="-342900">
              <a:buFont typeface="Arial" pitchFamily="34" charset="0"/>
              <a:buChar char="•"/>
            </a:pPr>
            <a:r>
              <a:rPr lang="fr-FR" sz="2200" dirty="0"/>
              <a:t>Le président doit désigner une commission de nomination chargée de proposer le nom des candidats aux différents postes du club, pendant la réunion de nomination.</a:t>
            </a:r>
            <a:endParaRPr lang="en-US" sz="2200" dirty="0" smtClean="0"/>
          </a:p>
          <a:p>
            <a:pPr marL="342900" indent="-342900">
              <a:buFont typeface="Arial" pitchFamily="34" charset="0"/>
              <a:buChar char="•"/>
            </a:pPr>
            <a:endParaRPr lang="en-US" sz="800" dirty="0"/>
          </a:p>
          <a:p>
            <a:pPr marL="342900" indent="-342900">
              <a:buFont typeface="Arial" pitchFamily="34" charset="0"/>
              <a:buChar char="•"/>
            </a:pPr>
            <a:r>
              <a:rPr lang="fr-FR" sz="2200" dirty="0"/>
              <a:t>La réunion de nomination se tient au mois de mars. Les membres du club doivent en être avisés au moins 14 jours avant la date de la réunion.</a:t>
            </a:r>
            <a:endParaRPr lang="en-US" sz="2200" dirty="0" smtClean="0">
              <a:solidFill>
                <a:srgbClr val="FF0000"/>
              </a:solidFill>
            </a:endParaRPr>
          </a:p>
          <a:p>
            <a:pPr marL="171450" indent="-171450">
              <a:buFont typeface="Arial" pitchFamily="34" charset="0"/>
              <a:buChar char="•"/>
            </a:pPr>
            <a:endParaRPr lang="en-US" sz="800" dirty="0" smtClean="0"/>
          </a:p>
          <a:p>
            <a:pPr marL="342900" indent="-342900">
              <a:buFont typeface="Arial" pitchFamily="34" charset="0"/>
              <a:buChar char="•"/>
            </a:pPr>
            <a:r>
              <a:rPr lang="fr-FR" sz="2200" dirty="0"/>
              <a:t>Une réunion d'élection doit se tenir en avril. La notification de la réunion doit être envoyée aux membres du club 14 jours avant et doit contenir les noms de toutes les personnes nominées approuvées</a:t>
            </a:r>
            <a:r>
              <a:rPr lang="fr-FR" sz="2200" dirty="0" smtClean="0"/>
              <a:t>.</a:t>
            </a:r>
          </a:p>
          <a:p>
            <a:pPr marL="342900" indent="-342900">
              <a:buFont typeface="Arial" pitchFamily="34" charset="0"/>
              <a:buChar char="•"/>
            </a:pPr>
            <a:endParaRPr lang="en-US" sz="800" dirty="0" smtClean="0"/>
          </a:p>
          <a:p>
            <a:pPr>
              <a:spcAft>
                <a:spcPts val="1200"/>
              </a:spcAft>
            </a:pPr>
            <a:r>
              <a:rPr lang="fr-FR" sz="2200" dirty="0"/>
              <a:t>Des informations supplémentaires sont disponibles ici :</a:t>
            </a:r>
            <a:endParaRPr lang="en-US" sz="2200" dirty="0" smtClean="0"/>
          </a:p>
          <a:p>
            <a:pPr lvl="1">
              <a:spcAft>
                <a:spcPts val="1200"/>
              </a:spcAft>
            </a:pPr>
            <a:r>
              <a:rPr lang="fr-FR" sz="2000" dirty="0"/>
              <a:t>Texte standard de la constitution et des statuts de club (LA-2)</a:t>
            </a:r>
            <a:endParaRPr lang="en-US" sz="2000" dirty="0" smtClean="0"/>
          </a:p>
          <a:p>
            <a:pPr lvl="1">
              <a:spcAft>
                <a:spcPts val="1200"/>
              </a:spcAft>
            </a:pPr>
            <a:r>
              <a:rPr lang="fr-FR" sz="2000" dirty="0"/>
              <a:t>Directives pour les élections de club</a:t>
            </a:r>
            <a:endParaRPr lang="en-US" sz="2000" dirty="0"/>
          </a:p>
        </p:txBody>
      </p:sp>
      <p:pic>
        <p:nvPicPr>
          <p:cNvPr id="12" name="Picture 4">
            <a:hlinkClick r:id="rId9" tooltip="Cliquez ici pour accéder aux directives d'élection de club."/>
          </p:cNvPr>
          <p:cNvPicPr>
            <a:picLocks noChangeAspect="1" noChangeArrowheads="1"/>
          </p:cNvPicPr>
          <p:nvPr/>
        </p:nvPicPr>
        <p:blipFill>
          <a:blip r:embed="rId10" cstate="print">
            <a:extLst>
              <a:ext uri="{28A0092B-C50C-407E-A947-70E740481C1C}">
                <a14:useLocalDpi xmlns:a14="http://schemas.microsoft.com/office/drawing/2010/main" xmlns="" val="0"/>
              </a:ext>
            </a:extLst>
          </a:blip>
          <a:stretch>
            <a:fillRect/>
          </a:stretch>
        </p:blipFill>
        <p:spPr bwMode="auto">
          <a:xfrm>
            <a:off x="5486400" y="5950250"/>
            <a:ext cx="396240" cy="43891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a:hlinkClick r:id="rId9" tooltip="Cliquez ici pour accéder à la constitution standard et aux statuts de club (LA-2)"/>
          </p:cNvPr>
          <p:cNvPicPr>
            <a:picLocks noChangeAspect="1" noChangeArrowheads="1"/>
          </p:cNvPicPr>
          <p:nvPr/>
        </p:nvPicPr>
        <p:blipFill>
          <a:blip r:embed="rId10" cstate="print">
            <a:extLst>
              <a:ext uri="{28A0092B-C50C-407E-A947-70E740481C1C}">
                <a14:useLocalDpi xmlns:a14="http://schemas.microsoft.com/office/drawing/2010/main" xmlns="" val="0"/>
              </a:ext>
            </a:extLst>
          </a:blip>
          <a:stretch>
            <a:fillRect/>
          </a:stretch>
        </p:blipFill>
        <p:spPr bwMode="auto">
          <a:xfrm>
            <a:off x="8153400" y="5562600"/>
            <a:ext cx="396240" cy="438912"/>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3" descr="C:\Users\vcicero\AppData\Local\Microsoft\Windows\Temporary Internet Files\Content.IE5\BV7KX1XL\MC900432618[1].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457200" y="965657"/>
            <a:ext cx="8229600" cy="430887"/>
          </a:xfrm>
          <a:prstGeom prst="rect">
            <a:avLst/>
          </a:prstGeom>
          <a:noFill/>
          <a:ln>
            <a:noFill/>
          </a:ln>
        </p:spPr>
        <p:txBody>
          <a:bodyPr wrap="square" rtlCol="0">
            <a:spAutoFit/>
          </a:bodyPr>
          <a:lstStyle/>
          <a:p>
            <a:r>
              <a:rPr lang="fr-FR" sz="2200" dirty="0" smtClean="0"/>
              <a:t>Gardons </a:t>
            </a:r>
            <a:r>
              <a:rPr lang="fr-FR" sz="2200" dirty="0"/>
              <a:t>à l'esprit les points suivants :</a:t>
            </a:r>
            <a:r>
              <a:rPr lang="en-US" sz="2200" dirty="0" smtClean="0"/>
              <a:t> </a:t>
            </a:r>
          </a:p>
        </p:txBody>
      </p:sp>
      <p:pic>
        <p:nvPicPr>
          <p:cNvPr id="16" name="Picture 2" descr="C:\Users\vcicero\AppData\Local\Microsoft\Windows\Temporary Internet Files\Content.IE5\UDH751QD\MC900442122[1].png">
            <a:hlinkClick r:id="rId12" action="ppaction://hlinksldjump" tooltip="Cliquez ici pour revenir à la page de la Table des matières"/>
          </p:cNvPr>
          <p:cNvPicPr>
            <a:picLocks noChangeAspect="1" noChangeArrowheads="1"/>
          </p:cNvPicPr>
          <p:nvPr/>
        </p:nvPicPr>
        <p:blipFill>
          <a:blip r:embed="rId13"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0785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childTnLst>
                                </p:cTn>
                              </p:par>
                            </p:childTnLst>
                          </p:cTn>
                        </p:par>
                        <p:par>
                          <p:cTn id="16" fill="hold">
                            <p:stCondLst>
                              <p:cond delay="2500"/>
                            </p:stCondLst>
                            <p:childTnLst>
                              <p:par>
                                <p:cTn id="17" presetID="10" presetClass="entr" presetSubtype="0" fill="hold" nodeType="afterEffect">
                                  <p:stCondLst>
                                    <p:cond delay="250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childTnLst>
                                </p:cTn>
                              </p:par>
                            </p:childTnLst>
                          </p:cTn>
                        </p:par>
                        <p:par>
                          <p:cTn id="20" fill="hold">
                            <p:stCondLst>
                              <p:cond delay="6000"/>
                            </p:stCondLst>
                            <p:childTnLst>
                              <p:par>
                                <p:cTn id="21" presetID="10" presetClass="entr" presetSubtype="0" fill="hold" nodeType="afterEffect">
                                  <p:stCondLst>
                                    <p:cond delay="250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000"/>
                                        <p:tgtEl>
                                          <p:spTgt spid="7">
                                            <p:txEl>
                                              <p:pRg st="4" end="4"/>
                                            </p:txEl>
                                          </p:spTgt>
                                        </p:tgtEl>
                                      </p:cBhvr>
                                    </p:animEffect>
                                  </p:childTnLst>
                                </p:cTn>
                              </p:par>
                            </p:childTnLst>
                          </p:cTn>
                        </p:par>
                        <p:par>
                          <p:cTn id="24" fill="hold">
                            <p:stCondLst>
                              <p:cond delay="9500"/>
                            </p:stCondLst>
                            <p:childTnLst>
                              <p:par>
                                <p:cTn id="25" presetID="10" presetClass="entr" presetSubtype="0" fill="hold" nodeType="afterEffect">
                                  <p:stCondLst>
                                    <p:cond delay="100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1250"/>
                                        <p:tgtEl>
                                          <p:spTgt spid="7">
                                            <p:txEl>
                                              <p:pRg st="6" end="6"/>
                                            </p:txEl>
                                          </p:spTgt>
                                        </p:tgtEl>
                                      </p:cBhvr>
                                    </p:animEffect>
                                  </p:childTnLst>
                                </p:cTn>
                              </p:par>
                            </p:childTnLst>
                          </p:cTn>
                        </p:par>
                        <p:par>
                          <p:cTn id="28" fill="hold">
                            <p:stCondLst>
                              <p:cond delay="11750"/>
                            </p:stCondLst>
                            <p:childTnLst>
                              <p:par>
                                <p:cTn id="29" presetID="10" presetClass="entr" presetSubtype="0" fill="hold" nodeType="afterEffect">
                                  <p:stCondLst>
                                    <p:cond delay="1000"/>
                                  </p:stCondLst>
                                  <p:childTnLst>
                                    <p:set>
                                      <p:cBhvr>
                                        <p:cTn id="30" dur="1" fill="hold">
                                          <p:stCondLst>
                                            <p:cond delay="0"/>
                                          </p:stCondLst>
                                        </p:cTn>
                                        <p:tgtEl>
                                          <p:spTgt spid="7">
                                            <p:txEl>
                                              <p:pRg st="7" end="7"/>
                                            </p:txEl>
                                          </p:spTgt>
                                        </p:tgtEl>
                                        <p:attrNameLst>
                                          <p:attrName>style.visibility</p:attrName>
                                        </p:attrNameLst>
                                      </p:cBhvr>
                                      <p:to>
                                        <p:strVal val="visible"/>
                                      </p:to>
                                    </p:set>
                                    <p:animEffect transition="in" filter="fade">
                                      <p:cBhvr>
                                        <p:cTn id="31" dur="1250"/>
                                        <p:tgtEl>
                                          <p:spTgt spid="7">
                                            <p:txEl>
                                              <p:pRg st="7" end="7"/>
                                            </p:txEl>
                                          </p:spTgt>
                                        </p:tgtEl>
                                      </p:cBhvr>
                                    </p:animEffect>
                                  </p:childTnLst>
                                </p:cTn>
                              </p:par>
                              <p:par>
                                <p:cTn id="32" presetID="10" presetClass="entr" presetSubtype="0" fill="hold" nodeType="withEffect">
                                  <p:stCondLst>
                                    <p:cond delay="10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par>
                          <p:cTn id="35" fill="hold">
                            <p:stCondLst>
                              <p:cond delay="14000"/>
                            </p:stCondLst>
                            <p:childTnLst>
                              <p:par>
                                <p:cTn id="36" presetID="10" presetClass="entr" presetSubtype="0" fill="hold" nodeType="afterEffect">
                                  <p:stCondLst>
                                    <p:cond delay="0"/>
                                  </p:stCondLst>
                                  <p:childTnLst>
                                    <p:set>
                                      <p:cBhvr>
                                        <p:cTn id="37" dur="1" fill="hold">
                                          <p:stCondLst>
                                            <p:cond delay="0"/>
                                          </p:stCondLst>
                                        </p:cTn>
                                        <p:tgtEl>
                                          <p:spTgt spid="7">
                                            <p:txEl>
                                              <p:pRg st="8" end="8"/>
                                            </p:txEl>
                                          </p:spTgt>
                                        </p:tgtEl>
                                        <p:attrNameLst>
                                          <p:attrName>style.visibility</p:attrName>
                                        </p:attrNameLst>
                                      </p:cBhvr>
                                      <p:to>
                                        <p:strVal val="visible"/>
                                      </p:to>
                                    </p:set>
                                    <p:animEffect transition="in" filter="fade">
                                      <p:cBhvr>
                                        <p:cTn id="38" dur="1250"/>
                                        <p:tgtEl>
                                          <p:spTgt spid="7">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par>
                          <p:cTn id="42" fill="hold">
                            <p:stCondLst>
                              <p:cond delay="15250"/>
                            </p:stCondLst>
                            <p:childTnLst>
                              <p:par>
                                <p:cTn id="43" presetID="10" presetClass="entr" presetSubtype="0"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lum bright="70000" contrast="-70000"/>
            <a:extLst>
              <a:ext uri="{28A0092B-C50C-407E-A947-70E740481C1C}">
                <a14:useLocalDpi xmlns:a14="http://schemas.microsoft.com/office/drawing/2010/main" xmlns="" val="0"/>
              </a:ext>
            </a:extLst>
          </a:blip>
          <a:stretch>
            <a:fillRect/>
          </a:stretch>
        </p:blipFill>
        <p:spPr>
          <a:xfrm>
            <a:off x="1752600" y="1005840"/>
            <a:ext cx="5618408" cy="5318760"/>
          </a:xfrm>
          <a:prstGeom prst="rect">
            <a:avLst/>
          </a:prstGeom>
        </p:spPr>
      </p:pic>
      <p:graphicFrame>
        <p:nvGraphicFramePr>
          <p:cNvPr id="4" name="Diagram 3"/>
          <p:cNvGraphicFramePr/>
          <p:nvPr>
            <p:extLst>
              <p:ext uri="{D42A27DB-BD31-4B8C-83A1-F6EECF244321}">
                <p14:modId xmlns:p14="http://schemas.microsoft.com/office/powerpoint/2010/main" xmlns="" val="2060865266"/>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Slide Number Placeholder 4"/>
          <p:cNvSpPr>
            <a:spLocks noGrp="1"/>
          </p:cNvSpPr>
          <p:nvPr>
            <p:ph type="sldNum" sz="quarter" idx="12"/>
          </p:nvPr>
        </p:nvSpPr>
        <p:spPr/>
        <p:txBody>
          <a:bodyPr/>
          <a:lstStyle/>
          <a:p>
            <a:fld id="{D057AB9D-7DAF-4932-8D90-97F45FB0A796}" type="slidenum">
              <a:rPr lang="en-US" smtClean="0"/>
              <a:pPr/>
              <a:t>4</a:t>
            </a:fld>
            <a:endParaRPr lang="en-US" dirty="0"/>
          </a:p>
        </p:txBody>
      </p:sp>
      <p:pic>
        <p:nvPicPr>
          <p:cNvPr id="7" name="Picture 3" descr="C:\Users\vcicero\AppData\Local\Microsoft\Windows\Temporary Internet Files\Content.IE5\BV7KX1XL\MC900432618[1].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457200" y="990600"/>
            <a:ext cx="8229600" cy="2600712"/>
          </a:xfrm>
          <a:prstGeom prst="rect">
            <a:avLst/>
          </a:prstGeom>
          <a:noFill/>
        </p:spPr>
        <p:txBody>
          <a:bodyPr wrap="square" rtlCol="0">
            <a:spAutoFit/>
          </a:bodyPr>
          <a:lstStyle/>
          <a:p>
            <a:endParaRPr lang="en-US" sz="1100" dirty="0" smtClean="0"/>
          </a:p>
          <a:p>
            <a:endParaRPr lang="en-US" sz="2400" dirty="0" smtClean="0"/>
          </a:p>
          <a:p>
            <a:endParaRPr lang="en-US" sz="2400" dirty="0"/>
          </a:p>
          <a:p>
            <a:pPr algn="ctr"/>
            <a:r>
              <a:rPr lang="fr-FR" sz="4000" i="1" dirty="0"/>
              <a:t>Bienvenue à la section 1 :</a:t>
            </a:r>
            <a:endParaRPr lang="en-US" sz="4000" i="1" dirty="0" smtClean="0"/>
          </a:p>
          <a:p>
            <a:pPr algn="ctr"/>
            <a:endParaRPr lang="en-US" sz="2400" i="1" dirty="0" smtClean="0"/>
          </a:p>
          <a:p>
            <a:pPr algn="ctr"/>
            <a:r>
              <a:rPr lang="en-US" sz="4000" i="1" dirty="0" smtClean="0"/>
              <a:t>Introduction</a:t>
            </a:r>
            <a:endParaRPr lang="en-US" sz="4000" i="1" dirty="0"/>
          </a:p>
        </p:txBody>
      </p:sp>
      <p:sp>
        <p:nvSpPr>
          <p:cNvPr id="2" name="Footer Placeholder 1"/>
          <p:cNvSpPr>
            <a:spLocks noGrp="1"/>
          </p:cNvSpPr>
          <p:nvPr>
            <p:ph type="ftr" sz="quarter" idx="11"/>
          </p:nvPr>
        </p:nvSpPr>
        <p:spPr/>
        <p:txBody>
          <a:bodyPr/>
          <a:lstStyle/>
          <a:p>
            <a:r>
              <a:rPr lang="fr-FR" smtClean="0"/>
              <a:t>Formation des présidents de club</a:t>
            </a:r>
            <a:endParaRPr lang="en-US" dirty="0"/>
          </a:p>
        </p:txBody>
      </p:sp>
      <p:pic>
        <p:nvPicPr>
          <p:cNvPr id="8" name="Picture 2" descr="C:\Users\vcicero\AppData\Local\Microsoft\Windows\Temporary Internet Files\Content.IE5\UDH751QD\MC900442122[1].png">
            <a:hlinkClick r:id="rId11" action="ppaction://hlinksldjump" tooltip="Cliquez ici pour revenir à la page de la Table des matières"/>
          </p:cNvPr>
          <p:cNvPicPr>
            <a:picLocks noChangeAspect="1" noChangeArrowheads="1"/>
          </p:cNvPicPr>
          <p:nvPr/>
        </p:nvPicPr>
        <p:blipFill>
          <a:blip r:embed="rId12"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903514" y="5710535"/>
            <a:ext cx="7315200" cy="461665"/>
          </a:xfrm>
          <a:prstGeom prst="rect">
            <a:avLst/>
          </a:prstGeom>
          <a:noFill/>
        </p:spPr>
        <p:txBody>
          <a:bodyPr wrap="square" rtlCol="0">
            <a:spAutoFit/>
          </a:bodyPr>
          <a:lstStyle/>
          <a:p>
            <a:pPr algn="ctr"/>
            <a:r>
              <a:rPr lang="fr-FR" sz="2400" dirty="0"/>
              <a:t>Allez à la page 1 de votre cahier d’exercices.</a:t>
            </a:r>
            <a:endParaRPr lang="en-US" sz="2400" dirty="0"/>
          </a:p>
        </p:txBody>
      </p:sp>
    </p:spTree>
    <p:custDataLst>
      <p:tags r:id="rId1"/>
    </p:custDataLst>
    <p:extLst>
      <p:ext uri="{BB962C8B-B14F-4D97-AF65-F5344CB8AC3E}">
        <p14:creationId xmlns:p14="http://schemas.microsoft.com/office/powerpoint/2010/main" xmlns="" val="110116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wipe(left)">
                                      <p:cBhvr>
                                        <p:cTn id="7" dur="1500"/>
                                        <p:tgtEl>
                                          <p:spTgt spid="11">
                                            <p:txEl>
                                              <p:pRg st="3" end="3"/>
                                            </p:txEl>
                                          </p:spTgt>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1">
                                            <p:txEl>
                                              <p:pRg st="5" end="5"/>
                                            </p:txEl>
                                          </p:spTgt>
                                        </p:tgtEl>
                                        <p:attrNameLst>
                                          <p:attrName>style.visibility</p:attrName>
                                        </p:attrNameLst>
                                      </p:cBhvr>
                                      <p:to>
                                        <p:strVal val="visible"/>
                                      </p:to>
                                    </p:set>
                                    <p:animEffect transition="in" filter="wipe(left)">
                                      <p:cBhvr>
                                        <p:cTn id="11" dur="1500"/>
                                        <p:tgtEl>
                                          <p:spTgt spid="11">
                                            <p:txEl>
                                              <p:pRg st="5" end="5"/>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par>
                          <p:cTn id="16" fill="hold">
                            <p:stCondLst>
                              <p:cond delay="4000"/>
                            </p:stCondLst>
                            <p:childTnLst>
                              <p:par>
                                <p:cTn id="17" presetID="10" presetClass="entr" presetSubtype="0" fill="hold"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2832547449"/>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457200" y="990600"/>
            <a:ext cx="8229600" cy="1000274"/>
          </a:xfrm>
          <a:prstGeom prst="rect">
            <a:avLst/>
          </a:prstGeom>
          <a:noFill/>
          <a:ln>
            <a:noFill/>
          </a:ln>
        </p:spPr>
        <p:txBody>
          <a:bodyPr wrap="square" rtlCol="0">
            <a:spAutoFit/>
          </a:bodyPr>
          <a:lstStyle/>
          <a:p>
            <a:endParaRPr lang="en-US" sz="1100" dirty="0" smtClean="0"/>
          </a:p>
          <a:p>
            <a:r>
              <a:rPr lang="fr-FR" sz="2400" dirty="0"/>
              <a:t>Le dernier sujet à adresser dans le cadre des responsabilités concerne vos </a:t>
            </a:r>
            <a:r>
              <a:rPr lang="fr-FR" sz="2400" dirty="0" smtClean="0"/>
              <a:t>engagements </a:t>
            </a:r>
            <a:r>
              <a:rPr lang="fr-FR" sz="2400" dirty="0"/>
              <a:t>au-delà de </a:t>
            </a:r>
            <a:r>
              <a:rPr lang="fr-FR" sz="2400" dirty="0" smtClean="0"/>
              <a:t>votre </a:t>
            </a:r>
            <a:r>
              <a:rPr lang="fr-FR" sz="2400" dirty="0"/>
              <a:t>propre club. </a:t>
            </a:r>
            <a:r>
              <a:rPr lang="en-US" sz="2400" dirty="0" smtClean="0"/>
              <a:t> </a:t>
            </a:r>
          </a:p>
        </p:txBody>
      </p:sp>
      <p:sp>
        <p:nvSpPr>
          <p:cNvPr id="6" name="TextBox 5"/>
          <p:cNvSpPr txBox="1"/>
          <p:nvPr/>
        </p:nvSpPr>
        <p:spPr>
          <a:xfrm>
            <a:off x="549531" y="2045255"/>
            <a:ext cx="612648" cy="4267200"/>
          </a:xfrm>
          <a:prstGeom prst="rect">
            <a:avLst/>
          </a:prstGeom>
          <a:solidFill>
            <a:schemeClr val="accent3"/>
          </a:solidFill>
        </p:spPr>
        <p:txBody>
          <a:bodyPr vert="vert270" wrap="square" rtlCol="0" anchor="ctr" anchorCtr="0">
            <a:spAutoFit/>
          </a:bodyPr>
          <a:lstStyle/>
          <a:p>
            <a:pPr algn="ctr"/>
            <a:r>
              <a:rPr lang="fr-FR" sz="1600" dirty="0"/>
              <a:t>Comité consultatif du gouverneur de district</a:t>
            </a:r>
            <a:endParaRPr lang="en-US" sz="1600" dirty="0"/>
          </a:p>
        </p:txBody>
      </p:sp>
      <p:sp>
        <p:nvSpPr>
          <p:cNvPr id="8" name="TextBox 7"/>
          <p:cNvSpPr txBox="1"/>
          <p:nvPr/>
        </p:nvSpPr>
        <p:spPr>
          <a:xfrm>
            <a:off x="1219199" y="2054185"/>
            <a:ext cx="7676295" cy="3508653"/>
          </a:xfrm>
          <a:prstGeom prst="rect">
            <a:avLst/>
          </a:prstGeom>
          <a:noFill/>
        </p:spPr>
        <p:txBody>
          <a:bodyPr wrap="square" rtlCol="0">
            <a:spAutoFit/>
          </a:bodyPr>
          <a:lstStyle/>
          <a:p>
            <a:r>
              <a:rPr lang="fr-FR" sz="2000" dirty="0"/>
              <a:t>Le Comité consultatif du gouverneur de district est constitué </a:t>
            </a:r>
            <a:r>
              <a:rPr lang="en-US" sz="2000" dirty="0" smtClean="0"/>
              <a:t> </a:t>
            </a:r>
          </a:p>
          <a:p>
            <a:pPr marL="342900" indent="-342900">
              <a:buFont typeface="Arial" pitchFamily="34" charset="0"/>
              <a:buChar char="•"/>
            </a:pPr>
            <a:r>
              <a:rPr lang="en-US" sz="2000" dirty="0"/>
              <a:t>du </a:t>
            </a:r>
            <a:r>
              <a:rPr lang="en-US" sz="2000" dirty="0" err="1"/>
              <a:t>président</a:t>
            </a:r>
            <a:r>
              <a:rPr lang="en-US" sz="2000" dirty="0"/>
              <a:t> de zone </a:t>
            </a:r>
            <a:endParaRPr lang="en-US" sz="2000" dirty="0" smtClean="0"/>
          </a:p>
          <a:p>
            <a:pPr marL="342900" indent="-342900">
              <a:buFont typeface="Arial" pitchFamily="34" charset="0"/>
              <a:buChar char="•"/>
            </a:pPr>
            <a:r>
              <a:rPr lang="fr-FR" sz="2000" dirty="0"/>
              <a:t>des présidents de clubs et</a:t>
            </a:r>
            <a:r>
              <a:rPr lang="en-US" sz="2000" dirty="0" smtClean="0"/>
              <a:t> </a:t>
            </a:r>
          </a:p>
          <a:p>
            <a:pPr marL="342900" indent="-342900">
              <a:buFont typeface="Arial" pitchFamily="34" charset="0"/>
              <a:buChar char="•"/>
            </a:pPr>
            <a:r>
              <a:rPr lang="fr-FR" sz="2000" dirty="0"/>
              <a:t>des secrétaires de club dans la zone</a:t>
            </a:r>
            <a:endParaRPr lang="en-US" sz="2000" dirty="0" smtClean="0"/>
          </a:p>
          <a:p>
            <a:endParaRPr lang="en-US" sz="2000" dirty="0"/>
          </a:p>
          <a:p>
            <a:r>
              <a:rPr lang="fr-FR" sz="2000" dirty="0"/>
              <a:t>Ce comité </a:t>
            </a:r>
            <a:r>
              <a:rPr lang="fr-FR" sz="2000" dirty="0" smtClean="0"/>
              <a:t>donne des conseils au </a:t>
            </a:r>
            <a:r>
              <a:rPr lang="fr-FR" sz="2000" dirty="0"/>
              <a:t>président de zone concernant les affaires dans la zone, et fait des recommandations concernant les affaires qui affectent tous les clubs du district.</a:t>
            </a:r>
            <a:endParaRPr lang="en-US" sz="2000" dirty="0" smtClean="0"/>
          </a:p>
          <a:p>
            <a:endParaRPr lang="en-US" sz="2000" dirty="0"/>
          </a:p>
          <a:p>
            <a:r>
              <a:rPr lang="fr-FR" sz="2000" dirty="0"/>
              <a:t>Le président de zone partage ensuite les recommandations avec le gouverneur de district et le conseil de district. </a:t>
            </a:r>
            <a:r>
              <a:rPr lang="en-US" sz="2000" dirty="0" smtClean="0"/>
              <a:t> </a:t>
            </a:r>
          </a:p>
        </p:txBody>
      </p:sp>
      <p:sp>
        <p:nvSpPr>
          <p:cNvPr id="3" name="Footer Placeholder 2"/>
          <p:cNvSpPr>
            <a:spLocks noGrp="1"/>
          </p:cNvSpPr>
          <p:nvPr>
            <p:ph type="ftr" sz="quarter" idx="11"/>
          </p:nvPr>
        </p:nvSpPr>
        <p:spPr/>
        <p:txBody>
          <a:bodyPr/>
          <a:lstStyle/>
          <a:p>
            <a:r>
              <a:rPr lang="fr-FR" smtClean="0"/>
              <a:t>Formation des présidents de club</a:t>
            </a:r>
            <a:endParaRPr lang="en-US" dirty="0"/>
          </a:p>
        </p:txBody>
      </p:sp>
      <p:sp>
        <p:nvSpPr>
          <p:cNvPr id="5" name="Slide Number Placeholder 4"/>
          <p:cNvSpPr>
            <a:spLocks noGrp="1"/>
          </p:cNvSpPr>
          <p:nvPr>
            <p:ph type="sldNum" sz="quarter" idx="12"/>
          </p:nvPr>
        </p:nvSpPr>
        <p:spPr/>
        <p:txBody>
          <a:bodyPr/>
          <a:lstStyle/>
          <a:p>
            <a:fld id="{D057AB9D-7DAF-4932-8D90-97F45FB0A796}" type="slidenum">
              <a:rPr lang="en-US" smtClean="0"/>
              <a:pPr/>
              <a:t>40</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C:\Users\vcicero\AppData\Local\Microsoft\Windows\Temporary Internet Files\Content.IE5\UDH751QD\MC900442122[1].png">
            <a:hlinkClick r:id="rId10" action="ppaction://hlinksldjump" tooltip="Cliquez ici pour revenir à la page de la Table des matières"/>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88851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2000"/>
                                  </p:stCondLst>
                                  <p:childTnLst>
                                    <p:animEffect transition="out" filter="fade">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par>
                                <p:cTn id="8" presetID="42" presetClass="entr" presetSubtype="0" fill="hold" grpId="0"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500"/>
                                        <p:tgtEl>
                                          <p:spTgt spid="6"/>
                                        </p:tgtEl>
                                      </p:cBhvr>
                                    </p:animEffect>
                                    <p:anim calcmode="lin" valueType="num">
                                      <p:cBhvr>
                                        <p:cTn id="11" dur="1500" fill="hold"/>
                                        <p:tgtEl>
                                          <p:spTgt spid="6"/>
                                        </p:tgtEl>
                                        <p:attrNameLst>
                                          <p:attrName>ppt_x</p:attrName>
                                        </p:attrNameLst>
                                      </p:cBhvr>
                                      <p:tavLst>
                                        <p:tav tm="0">
                                          <p:val>
                                            <p:strVal val="#ppt_x"/>
                                          </p:val>
                                        </p:tav>
                                        <p:tav tm="100000">
                                          <p:val>
                                            <p:strVal val="#ppt_x"/>
                                          </p:val>
                                        </p:tav>
                                      </p:tavLst>
                                    </p:anim>
                                    <p:anim calcmode="lin" valueType="num">
                                      <p:cBhvr>
                                        <p:cTn id="12" dur="15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3000"/>
                            </p:stCondLst>
                            <p:childTnLst>
                              <p:par>
                                <p:cTn id="14" presetID="10" presetClass="entr" presetSubtype="0" fill="hold" nodeType="afterEffect">
                                  <p:stCondLst>
                                    <p:cond delay="25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1500"/>
                                        <p:tgtEl>
                                          <p:spTgt spid="8">
                                            <p:txEl>
                                              <p:pRg st="0" end="0"/>
                                            </p:txEl>
                                          </p:spTgt>
                                        </p:tgtEl>
                                      </p:cBhvr>
                                    </p:animEffect>
                                  </p:childTnLst>
                                </p:cTn>
                              </p:par>
                            </p:childTnLst>
                          </p:cTn>
                        </p:par>
                        <p:par>
                          <p:cTn id="17" fill="hold">
                            <p:stCondLst>
                              <p:cond delay="4750"/>
                            </p:stCondLst>
                            <p:childTnLst>
                              <p:par>
                                <p:cTn id="18" presetID="10" presetClass="entr" presetSubtype="0" fill="hold" nodeType="afterEffect">
                                  <p:stCondLst>
                                    <p:cond delay="25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1500"/>
                                        <p:tgtEl>
                                          <p:spTgt spid="8">
                                            <p:txEl>
                                              <p:pRg st="1" end="1"/>
                                            </p:txEl>
                                          </p:spTgt>
                                        </p:tgtEl>
                                      </p:cBhvr>
                                    </p:animEffect>
                                  </p:childTnLst>
                                </p:cTn>
                              </p:par>
                            </p:childTnLst>
                          </p:cTn>
                        </p:par>
                        <p:par>
                          <p:cTn id="21" fill="hold">
                            <p:stCondLst>
                              <p:cond delay="6500"/>
                            </p:stCondLst>
                            <p:childTnLst>
                              <p:par>
                                <p:cTn id="22" presetID="10" presetClass="entr" presetSubtype="0" fill="hold" nodeType="afterEffect">
                                  <p:stCondLst>
                                    <p:cond delay="25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1500"/>
                                        <p:tgtEl>
                                          <p:spTgt spid="8">
                                            <p:txEl>
                                              <p:pRg st="2" end="2"/>
                                            </p:txEl>
                                          </p:spTgt>
                                        </p:tgtEl>
                                      </p:cBhvr>
                                    </p:animEffect>
                                  </p:childTnLst>
                                </p:cTn>
                              </p:par>
                            </p:childTnLst>
                          </p:cTn>
                        </p:par>
                        <p:par>
                          <p:cTn id="25" fill="hold">
                            <p:stCondLst>
                              <p:cond delay="8250"/>
                            </p:stCondLst>
                            <p:childTnLst>
                              <p:par>
                                <p:cTn id="26" presetID="10" presetClass="entr" presetSubtype="0" fill="hold" nodeType="afterEffect">
                                  <p:stCondLst>
                                    <p:cond delay="25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500"/>
                                        <p:tgtEl>
                                          <p:spTgt spid="8">
                                            <p:txEl>
                                              <p:pRg st="3" end="3"/>
                                            </p:txEl>
                                          </p:spTgt>
                                        </p:tgtEl>
                                      </p:cBhvr>
                                    </p:animEffect>
                                  </p:childTnLst>
                                </p:cTn>
                              </p:par>
                            </p:childTnLst>
                          </p:cTn>
                        </p:par>
                        <p:par>
                          <p:cTn id="29" fill="hold">
                            <p:stCondLst>
                              <p:cond delay="10000"/>
                            </p:stCondLst>
                            <p:childTnLst>
                              <p:par>
                                <p:cTn id="30" presetID="10" presetClass="entr" presetSubtype="0" fill="hold" nodeType="afterEffect">
                                  <p:stCondLst>
                                    <p:cond delay="150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500"/>
                                        <p:tgtEl>
                                          <p:spTgt spid="8">
                                            <p:txEl>
                                              <p:pRg st="5" end="5"/>
                                            </p:txEl>
                                          </p:spTgt>
                                        </p:tgtEl>
                                      </p:cBhvr>
                                    </p:animEffect>
                                  </p:childTnLst>
                                </p:cTn>
                              </p:par>
                            </p:childTnLst>
                          </p:cTn>
                        </p:par>
                        <p:par>
                          <p:cTn id="33" fill="hold">
                            <p:stCondLst>
                              <p:cond delay="13000"/>
                            </p:stCondLst>
                            <p:childTnLst>
                              <p:par>
                                <p:cTn id="34" presetID="10" presetClass="entr" presetSubtype="0" fill="hold" nodeType="afterEffect">
                                  <p:stCondLst>
                                    <p:cond delay="2500"/>
                                  </p:stCondLst>
                                  <p:childTnLst>
                                    <p:set>
                                      <p:cBhvr>
                                        <p:cTn id="35" dur="1" fill="hold">
                                          <p:stCondLst>
                                            <p:cond delay="0"/>
                                          </p:stCondLst>
                                        </p:cTn>
                                        <p:tgtEl>
                                          <p:spTgt spid="8">
                                            <p:txEl>
                                              <p:pRg st="7" end="7"/>
                                            </p:txEl>
                                          </p:spTgt>
                                        </p:tgtEl>
                                        <p:attrNameLst>
                                          <p:attrName>style.visibility</p:attrName>
                                        </p:attrNameLst>
                                      </p:cBhvr>
                                      <p:to>
                                        <p:strVal val="visible"/>
                                      </p:to>
                                    </p:set>
                                    <p:animEffect transition="in" filter="fade">
                                      <p:cBhvr>
                                        <p:cTn id="36" dur="1500"/>
                                        <p:tgtEl>
                                          <p:spTgt spid="8">
                                            <p:txEl>
                                              <p:pRg st="7" end="7"/>
                                            </p:txEl>
                                          </p:spTgt>
                                        </p:tgtEl>
                                      </p:cBhvr>
                                    </p:animEffect>
                                  </p:childTnLst>
                                </p:cTn>
                              </p:par>
                            </p:childTnLst>
                          </p:cTn>
                        </p:par>
                        <p:par>
                          <p:cTn id="37" fill="hold">
                            <p:stCondLst>
                              <p:cond delay="17000"/>
                            </p:stCondLst>
                            <p:childTnLst>
                              <p:par>
                                <p:cTn id="38" presetID="10"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2925674449"/>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549531" y="2045255"/>
            <a:ext cx="612648" cy="4267200"/>
          </a:xfrm>
          <a:prstGeom prst="rect">
            <a:avLst/>
          </a:prstGeom>
          <a:solidFill>
            <a:schemeClr val="accent3"/>
          </a:solidFill>
        </p:spPr>
        <p:txBody>
          <a:bodyPr vert="vert270" wrap="square" rtlCol="0" anchor="ctr" anchorCtr="0">
            <a:spAutoFit/>
          </a:bodyPr>
          <a:lstStyle/>
          <a:p>
            <a:pPr algn="ctr"/>
            <a:r>
              <a:rPr lang="fr-FR" sz="1600" dirty="0"/>
              <a:t>Comité consultatif du gouverneur de district</a:t>
            </a:r>
            <a:endParaRPr lang="en-US" sz="1600" dirty="0"/>
          </a:p>
        </p:txBody>
      </p:sp>
      <p:sp>
        <p:nvSpPr>
          <p:cNvPr id="7" name="TextBox 6"/>
          <p:cNvSpPr txBox="1"/>
          <p:nvPr/>
        </p:nvSpPr>
        <p:spPr>
          <a:xfrm>
            <a:off x="457200" y="990600"/>
            <a:ext cx="8229600" cy="1000274"/>
          </a:xfrm>
          <a:prstGeom prst="rect">
            <a:avLst/>
          </a:prstGeom>
          <a:noFill/>
          <a:ln>
            <a:noFill/>
          </a:ln>
        </p:spPr>
        <p:txBody>
          <a:bodyPr wrap="square" rtlCol="0">
            <a:spAutoFit/>
          </a:bodyPr>
          <a:lstStyle/>
          <a:p>
            <a:endParaRPr lang="en-US" sz="1100" dirty="0" smtClean="0"/>
          </a:p>
          <a:p>
            <a:r>
              <a:rPr lang="fr-FR" sz="2400" dirty="0"/>
              <a:t>En tant que membre du comité consultatif du gouverneur de district, vous devrez...</a:t>
            </a:r>
            <a:endParaRPr lang="en-US" sz="2400" dirty="0" smtClean="0"/>
          </a:p>
        </p:txBody>
      </p:sp>
      <p:sp>
        <p:nvSpPr>
          <p:cNvPr id="8" name="TextBox 7"/>
          <p:cNvSpPr txBox="1"/>
          <p:nvPr/>
        </p:nvSpPr>
        <p:spPr>
          <a:xfrm>
            <a:off x="1219200" y="1905000"/>
            <a:ext cx="7467600" cy="4585871"/>
          </a:xfrm>
          <a:prstGeom prst="rect">
            <a:avLst/>
          </a:prstGeom>
          <a:noFill/>
        </p:spPr>
        <p:txBody>
          <a:bodyPr wrap="square" rtlCol="0">
            <a:spAutoFit/>
          </a:bodyPr>
          <a:lstStyle/>
          <a:p>
            <a:pPr marL="342900" indent="-342900">
              <a:buFont typeface="Wingdings" pitchFamily="2" charset="2"/>
              <a:buChar char="Ø"/>
            </a:pPr>
            <a:r>
              <a:rPr lang="fr-FR" sz="2000" dirty="0"/>
              <a:t>Travailler avec le président de la zone pour vous assurer que tous les clubs de votre zone fonctionnent efficacement et respectent la constitution et les statuts de </a:t>
            </a:r>
            <a:r>
              <a:rPr lang="fr-FR" sz="2000" dirty="0" smtClean="0"/>
              <a:t>l'association</a:t>
            </a:r>
            <a:endParaRPr lang="en-US" sz="2000" dirty="0" smtClean="0"/>
          </a:p>
          <a:p>
            <a:pPr marL="285750" indent="-285750">
              <a:buFont typeface="Wingdings" pitchFamily="2" charset="2"/>
              <a:buChar char="Ø"/>
            </a:pPr>
            <a:endParaRPr lang="en-US" sz="800" dirty="0" smtClean="0"/>
          </a:p>
          <a:p>
            <a:pPr marL="342900" indent="-342900">
              <a:buFont typeface="Wingdings" pitchFamily="2" charset="2"/>
              <a:buChar char="Ø"/>
            </a:pPr>
            <a:r>
              <a:rPr lang="fr-FR" sz="2000" dirty="0"/>
              <a:t>Encourager la participation aux congrès de district et de district multiple ainsi qu'à la Convention </a:t>
            </a:r>
            <a:r>
              <a:rPr lang="fr-FR" sz="2000" dirty="0" smtClean="0"/>
              <a:t>internationale</a:t>
            </a:r>
            <a:endParaRPr lang="en-US" sz="2000" dirty="0" smtClean="0"/>
          </a:p>
          <a:p>
            <a:pPr marL="2114550" lvl="4" indent="-285750">
              <a:buFont typeface="Wingdings" pitchFamily="2" charset="2"/>
              <a:buChar char="Ø"/>
            </a:pPr>
            <a:endParaRPr lang="en-US" sz="800" dirty="0" smtClean="0"/>
          </a:p>
          <a:p>
            <a:pPr marL="342900" indent="-342900">
              <a:buFont typeface="Wingdings" pitchFamily="2" charset="2"/>
              <a:buChar char="Ø"/>
            </a:pPr>
            <a:r>
              <a:rPr lang="fr-FR" sz="2000" dirty="0"/>
              <a:t>Promouvoir la participation aux soirées de remise de </a:t>
            </a:r>
            <a:r>
              <a:rPr lang="fr-FR" sz="2000" dirty="0" smtClean="0"/>
              <a:t>charte</a:t>
            </a:r>
            <a:endParaRPr lang="en-US" sz="2000" dirty="0" smtClean="0"/>
          </a:p>
          <a:p>
            <a:pPr marL="285750" indent="-285750">
              <a:buFont typeface="Wingdings" pitchFamily="2" charset="2"/>
              <a:buChar char="Ø"/>
            </a:pPr>
            <a:endParaRPr lang="en-US" sz="800" dirty="0" smtClean="0"/>
          </a:p>
          <a:p>
            <a:pPr marL="342900" indent="-342900">
              <a:buFont typeface="Wingdings" pitchFamily="2" charset="2"/>
              <a:buChar char="Ø"/>
            </a:pPr>
            <a:r>
              <a:rPr lang="fr-FR" sz="2000" dirty="0"/>
              <a:t>Discuter de façons d'aider des clubs qui ont besoin d'assistance avec la croissance de l'effectif ou le développement des </a:t>
            </a:r>
            <a:r>
              <a:rPr lang="fr-FR" sz="2000" dirty="0" smtClean="0"/>
              <a:t>responsables</a:t>
            </a:r>
            <a:endParaRPr lang="en-US" sz="2000" dirty="0" smtClean="0"/>
          </a:p>
          <a:p>
            <a:pPr marL="285750" indent="-285750">
              <a:buFont typeface="Wingdings" pitchFamily="2" charset="2"/>
              <a:buChar char="Ø"/>
            </a:pPr>
            <a:endParaRPr lang="en-US" sz="800" dirty="0" smtClean="0"/>
          </a:p>
          <a:p>
            <a:pPr marL="342900" indent="-342900">
              <a:buFont typeface="Wingdings" pitchFamily="2" charset="2"/>
              <a:buChar char="Ø"/>
            </a:pPr>
            <a:r>
              <a:rPr lang="fr-FR" sz="2000" dirty="0"/>
              <a:t>Promouvoir des fonctions et événements variés, tels que réunions interclubs, établissement des officiels de clubs, intronisation de nouveaux membres ou cérémonies pour honorer des bénéficiaires de clé de </a:t>
            </a:r>
            <a:r>
              <a:rPr lang="fr-FR" sz="2000" dirty="0" smtClean="0"/>
              <a:t>parrainage</a:t>
            </a:r>
            <a:endParaRPr lang="en-US" sz="2000" dirty="0" smtClean="0"/>
          </a:p>
        </p:txBody>
      </p:sp>
      <p:sp>
        <p:nvSpPr>
          <p:cNvPr id="3" name="Footer Placeholder 2"/>
          <p:cNvSpPr>
            <a:spLocks noGrp="1"/>
          </p:cNvSpPr>
          <p:nvPr>
            <p:ph type="ftr" sz="quarter" idx="11"/>
          </p:nvPr>
        </p:nvSpPr>
        <p:spPr/>
        <p:txBody>
          <a:bodyPr/>
          <a:lstStyle/>
          <a:p>
            <a:r>
              <a:rPr lang="fr-FR" smtClean="0"/>
              <a:t>Formation des présidents de club</a:t>
            </a:r>
            <a:endParaRPr lang="en-US" dirty="0"/>
          </a:p>
        </p:txBody>
      </p:sp>
      <p:sp>
        <p:nvSpPr>
          <p:cNvPr id="5" name="Slide Number Placeholder 4"/>
          <p:cNvSpPr>
            <a:spLocks noGrp="1"/>
          </p:cNvSpPr>
          <p:nvPr>
            <p:ph type="sldNum" sz="quarter" idx="12"/>
          </p:nvPr>
        </p:nvSpPr>
        <p:spPr/>
        <p:txBody>
          <a:bodyPr/>
          <a:lstStyle/>
          <a:p>
            <a:fld id="{D057AB9D-7DAF-4932-8D90-97F45FB0A796}" type="slidenum">
              <a:rPr lang="en-US" smtClean="0"/>
              <a:pPr/>
              <a:t>41</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vcicero\AppData\Local\Microsoft\Windows\Temporary Internet Files\Content.IE5\UDH751QD\MC900442122[1].png">
            <a:hlinkClick r:id="rId10" action="ppaction://hlinksldjump" tooltip="Cliquez ici pour revenir à la page de la Table des matières"/>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116882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250"/>
                                        <p:tgtEl>
                                          <p:spTgt spid="8">
                                            <p:txEl>
                                              <p:pRg st="0" end="0"/>
                                            </p:txEl>
                                          </p:spTgt>
                                        </p:tgtEl>
                                      </p:cBhvr>
                                    </p:animEffect>
                                  </p:childTnLst>
                                </p:cTn>
                              </p:par>
                            </p:childTnLst>
                          </p:cTn>
                        </p:par>
                        <p:par>
                          <p:cTn id="12" fill="hold">
                            <p:stCondLst>
                              <p:cond delay="2750"/>
                            </p:stCondLst>
                            <p:childTnLst>
                              <p:par>
                                <p:cTn id="13" presetID="10" presetClass="entr" presetSubtype="0" fill="hold" nodeType="afterEffect">
                                  <p:stCondLst>
                                    <p:cond delay="200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1250"/>
                                        <p:tgtEl>
                                          <p:spTgt spid="8">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100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1250"/>
                                        <p:tgtEl>
                                          <p:spTgt spid="8">
                                            <p:txEl>
                                              <p:pRg st="4" end="4"/>
                                            </p:txEl>
                                          </p:spTgt>
                                        </p:tgtEl>
                                      </p:cBhvr>
                                    </p:animEffect>
                                  </p:childTnLst>
                                </p:cTn>
                              </p:par>
                            </p:childTnLst>
                          </p:cTn>
                        </p:par>
                        <p:par>
                          <p:cTn id="20" fill="hold">
                            <p:stCondLst>
                              <p:cond delay="8250"/>
                            </p:stCondLst>
                            <p:childTnLst>
                              <p:par>
                                <p:cTn id="21" presetID="10" presetClass="entr" presetSubtype="0" fill="hold" nodeType="afterEffect">
                                  <p:stCondLst>
                                    <p:cond delay="2000"/>
                                  </p:stCondLst>
                                  <p:childTnLst>
                                    <p:set>
                                      <p:cBhvr>
                                        <p:cTn id="22" dur="1" fill="hold">
                                          <p:stCondLst>
                                            <p:cond delay="0"/>
                                          </p:stCondLst>
                                        </p:cTn>
                                        <p:tgtEl>
                                          <p:spTgt spid="8">
                                            <p:txEl>
                                              <p:pRg st="6" end="6"/>
                                            </p:txEl>
                                          </p:spTgt>
                                        </p:tgtEl>
                                        <p:attrNameLst>
                                          <p:attrName>style.visibility</p:attrName>
                                        </p:attrNameLst>
                                      </p:cBhvr>
                                      <p:to>
                                        <p:strVal val="visible"/>
                                      </p:to>
                                    </p:set>
                                    <p:animEffect transition="in" filter="fade">
                                      <p:cBhvr>
                                        <p:cTn id="23" dur="1250"/>
                                        <p:tgtEl>
                                          <p:spTgt spid="8">
                                            <p:txEl>
                                              <p:pRg st="6" end="6"/>
                                            </p:txEl>
                                          </p:spTgt>
                                        </p:tgtEl>
                                      </p:cBhvr>
                                    </p:animEffect>
                                  </p:childTnLst>
                                </p:cTn>
                              </p:par>
                            </p:childTnLst>
                          </p:cTn>
                        </p:par>
                        <p:par>
                          <p:cTn id="24" fill="hold">
                            <p:stCondLst>
                              <p:cond delay="11500"/>
                            </p:stCondLst>
                            <p:childTnLst>
                              <p:par>
                                <p:cTn id="25" presetID="10" presetClass="entr" presetSubtype="0" fill="hold" nodeType="afterEffect">
                                  <p:stCondLst>
                                    <p:cond delay="200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fade">
                                      <p:cBhvr>
                                        <p:cTn id="27" dur="1250"/>
                                        <p:tgtEl>
                                          <p:spTgt spid="8">
                                            <p:txEl>
                                              <p:pRg st="8" end="8"/>
                                            </p:txEl>
                                          </p:spTgt>
                                        </p:tgtEl>
                                      </p:cBhvr>
                                    </p:animEffect>
                                  </p:childTnLst>
                                </p:cTn>
                              </p:par>
                            </p:childTnLst>
                          </p:cTn>
                        </p:par>
                        <p:par>
                          <p:cTn id="28" fill="hold">
                            <p:stCondLst>
                              <p:cond delay="14750"/>
                            </p:stCondLst>
                            <p:childTnLst>
                              <p:par>
                                <p:cTn id="29" presetID="10" presetClass="entr" presetSubtype="0" fill="hold" nodeType="afterEffect">
                                  <p:stCondLst>
                                    <p:cond delay="10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2269342140"/>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457200" y="2045255"/>
            <a:ext cx="615553" cy="4267200"/>
          </a:xfrm>
          <a:prstGeom prst="rect">
            <a:avLst/>
          </a:prstGeom>
          <a:solidFill>
            <a:schemeClr val="accent3"/>
          </a:solidFill>
        </p:spPr>
        <p:txBody>
          <a:bodyPr vert="vert270" wrap="square" rtlCol="0" anchor="ctr" anchorCtr="0">
            <a:spAutoFit/>
          </a:bodyPr>
          <a:lstStyle/>
          <a:p>
            <a:pPr algn="ctr"/>
            <a:r>
              <a:rPr lang="en-US" sz="2800" dirty="0" err="1"/>
              <a:t>Avantages</a:t>
            </a:r>
            <a:endParaRPr lang="en-US" sz="2800" dirty="0"/>
          </a:p>
        </p:txBody>
      </p:sp>
      <p:sp>
        <p:nvSpPr>
          <p:cNvPr id="7" name="TextBox 6"/>
          <p:cNvSpPr txBox="1"/>
          <p:nvPr/>
        </p:nvSpPr>
        <p:spPr>
          <a:xfrm>
            <a:off x="457200" y="990600"/>
            <a:ext cx="8229600" cy="1000274"/>
          </a:xfrm>
          <a:prstGeom prst="rect">
            <a:avLst/>
          </a:prstGeom>
          <a:noFill/>
          <a:ln>
            <a:noFill/>
          </a:ln>
        </p:spPr>
        <p:txBody>
          <a:bodyPr wrap="square" rtlCol="0">
            <a:spAutoFit/>
          </a:bodyPr>
          <a:lstStyle/>
          <a:p>
            <a:endParaRPr lang="en-US" sz="1100" dirty="0" smtClean="0"/>
          </a:p>
          <a:p>
            <a:r>
              <a:rPr lang="fr-FR" sz="2400" dirty="0"/>
              <a:t>Le comité consultatif du gouverneur de district devrait se réunir au moins trois </a:t>
            </a:r>
            <a:r>
              <a:rPr lang="fr-FR" sz="2400" dirty="0" smtClean="0"/>
              <a:t>fois pendant l'année</a:t>
            </a:r>
            <a:r>
              <a:rPr lang="fr-FR" sz="2400" dirty="0"/>
              <a:t>. </a:t>
            </a:r>
            <a:r>
              <a:rPr lang="en-US" sz="2400" dirty="0" smtClean="0"/>
              <a:t>  </a:t>
            </a:r>
          </a:p>
        </p:txBody>
      </p:sp>
      <p:sp>
        <p:nvSpPr>
          <p:cNvPr id="8" name="TextBox 7"/>
          <p:cNvSpPr txBox="1"/>
          <p:nvPr/>
        </p:nvSpPr>
        <p:spPr>
          <a:xfrm>
            <a:off x="1219200" y="2054185"/>
            <a:ext cx="7467600" cy="3816429"/>
          </a:xfrm>
          <a:prstGeom prst="rect">
            <a:avLst/>
          </a:prstGeom>
          <a:noFill/>
        </p:spPr>
        <p:txBody>
          <a:bodyPr wrap="square" rtlCol="0">
            <a:spAutoFit/>
          </a:bodyPr>
          <a:lstStyle/>
          <a:p>
            <a:r>
              <a:rPr lang="en-US" sz="2400" dirty="0" err="1"/>
              <a:t>Participer</a:t>
            </a:r>
            <a:r>
              <a:rPr lang="en-US" sz="2400" dirty="0"/>
              <a:t> aux </a:t>
            </a:r>
            <a:r>
              <a:rPr lang="en-US" sz="2400" dirty="0" err="1"/>
              <a:t>réunions</a:t>
            </a:r>
            <a:r>
              <a:rPr lang="en-US" sz="2400" dirty="0"/>
              <a:t>...</a:t>
            </a:r>
            <a:endParaRPr lang="en-US" sz="2400" dirty="0" smtClean="0"/>
          </a:p>
          <a:p>
            <a:endParaRPr lang="en-US" sz="2400" dirty="0" smtClean="0"/>
          </a:p>
          <a:p>
            <a:pPr marL="342900" indent="-342900">
              <a:buFont typeface="Arial" pitchFamily="34" charset="0"/>
              <a:buChar char="•"/>
            </a:pPr>
            <a:r>
              <a:rPr lang="fr-FR" sz="2000" dirty="0"/>
              <a:t>Vous permet d'échanger des idées concernant les programmes, les projets, les collectes de fonds et les problèmes </a:t>
            </a:r>
            <a:r>
              <a:rPr lang="fr-FR" sz="2000" dirty="0" smtClean="0"/>
              <a:t>d'effectif</a:t>
            </a:r>
            <a:endParaRPr lang="en-US" sz="2000" dirty="0"/>
          </a:p>
          <a:p>
            <a:pPr marL="285750" indent="-285750">
              <a:buFont typeface="Arial" pitchFamily="34" charset="0"/>
              <a:buChar char="•"/>
            </a:pPr>
            <a:endParaRPr lang="en-US" dirty="0" smtClean="0"/>
          </a:p>
          <a:p>
            <a:pPr marL="342900" indent="-342900">
              <a:buFont typeface="Arial" pitchFamily="34" charset="0"/>
              <a:buChar char="•"/>
            </a:pPr>
            <a:r>
              <a:rPr lang="fr-FR" sz="2000" dirty="0"/>
              <a:t>Vous offre un forum pour établir des rapports collaboratifs entre clubs</a:t>
            </a:r>
            <a:r>
              <a:rPr lang="en-US" sz="2000" dirty="0" smtClean="0"/>
              <a:t> </a:t>
            </a:r>
            <a:endParaRPr lang="en-US" sz="2000" dirty="0"/>
          </a:p>
          <a:p>
            <a:pPr marL="285750" indent="-285750">
              <a:buFont typeface="Arial" pitchFamily="34" charset="0"/>
              <a:buChar char="•"/>
            </a:pPr>
            <a:endParaRPr lang="en-US" dirty="0" smtClean="0"/>
          </a:p>
          <a:p>
            <a:pPr marL="342900" indent="-342900">
              <a:buFont typeface="Arial" pitchFamily="34" charset="0"/>
              <a:buChar char="•"/>
            </a:pPr>
            <a:r>
              <a:rPr lang="fr-FR" sz="2000" dirty="0"/>
              <a:t>Vous donne l'occasion de rencontrer d'autres Lions dans votre région</a:t>
            </a:r>
            <a:endParaRPr lang="en-US" sz="2000" dirty="0" smtClean="0"/>
          </a:p>
          <a:p>
            <a:pPr marL="285750" indent="-285750">
              <a:buFont typeface="Arial" pitchFamily="34" charset="0"/>
              <a:buChar char="•"/>
            </a:pPr>
            <a:endParaRPr lang="en-US" dirty="0"/>
          </a:p>
        </p:txBody>
      </p:sp>
      <p:sp>
        <p:nvSpPr>
          <p:cNvPr id="3" name="Footer Placeholder 2"/>
          <p:cNvSpPr>
            <a:spLocks noGrp="1"/>
          </p:cNvSpPr>
          <p:nvPr>
            <p:ph type="ftr" sz="quarter" idx="11"/>
          </p:nvPr>
        </p:nvSpPr>
        <p:spPr/>
        <p:txBody>
          <a:bodyPr/>
          <a:lstStyle/>
          <a:p>
            <a:r>
              <a:rPr lang="fr-FR" smtClean="0"/>
              <a:t>Formation des présidents de club</a:t>
            </a:r>
            <a:endParaRPr lang="en-US" dirty="0"/>
          </a:p>
        </p:txBody>
      </p:sp>
      <p:sp>
        <p:nvSpPr>
          <p:cNvPr id="5" name="Slide Number Placeholder 4"/>
          <p:cNvSpPr>
            <a:spLocks noGrp="1"/>
          </p:cNvSpPr>
          <p:nvPr>
            <p:ph type="sldNum" sz="quarter" idx="12"/>
          </p:nvPr>
        </p:nvSpPr>
        <p:spPr/>
        <p:txBody>
          <a:bodyPr/>
          <a:lstStyle/>
          <a:p>
            <a:fld id="{D057AB9D-7DAF-4932-8D90-97F45FB0A796}" type="slidenum">
              <a:rPr lang="en-US" smtClean="0"/>
              <a:pPr/>
              <a:t>42</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C:\Users\vcicero\AppData\Local\Microsoft\Windows\Temporary Internet Files\Content.IE5\UDH751QD\MC900442122[1].png">
            <a:hlinkClick r:id="rId10" action="ppaction://hlinksldjump" tooltip="Cliquez ici pour revenir à la page de la Table des matières"/>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28760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22" presetClass="entr" presetSubtype="8" fill="hold" nodeType="afterEffect">
                                  <p:stCondLst>
                                    <p:cond delay="50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1500"/>
                                        <p:tgtEl>
                                          <p:spTgt spid="8">
                                            <p:txEl>
                                              <p:pRg st="0" end="0"/>
                                            </p:txEl>
                                          </p:spTgt>
                                        </p:tgtEl>
                                      </p:cBhvr>
                                    </p:animEffect>
                                  </p:childTnLst>
                                </p:cTn>
                              </p:par>
                            </p:childTnLst>
                          </p:cTn>
                        </p:par>
                        <p:par>
                          <p:cTn id="18" fill="hold">
                            <p:stCondLst>
                              <p:cond delay="4500"/>
                            </p:stCondLst>
                            <p:childTnLst>
                              <p:par>
                                <p:cTn id="19" presetID="22" presetClass="entr" presetSubtype="8" fill="hold" nodeType="afterEffect">
                                  <p:stCondLst>
                                    <p:cond delay="50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wipe(left)">
                                      <p:cBhvr>
                                        <p:cTn id="21" dur="1500"/>
                                        <p:tgtEl>
                                          <p:spTgt spid="8">
                                            <p:txEl>
                                              <p:pRg st="2" end="2"/>
                                            </p:txEl>
                                          </p:spTgt>
                                        </p:tgtEl>
                                      </p:cBhvr>
                                    </p:animEffect>
                                  </p:childTnLst>
                                </p:cTn>
                              </p:par>
                            </p:childTnLst>
                          </p:cTn>
                        </p:par>
                        <p:par>
                          <p:cTn id="22" fill="hold">
                            <p:stCondLst>
                              <p:cond delay="6500"/>
                            </p:stCondLst>
                            <p:childTnLst>
                              <p:par>
                                <p:cTn id="23" presetID="22" presetClass="entr" presetSubtype="8" fill="hold" nodeType="afterEffect">
                                  <p:stCondLst>
                                    <p:cond delay="150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wipe(left)">
                                      <p:cBhvr>
                                        <p:cTn id="25" dur="1500"/>
                                        <p:tgtEl>
                                          <p:spTgt spid="8">
                                            <p:txEl>
                                              <p:pRg st="4" end="4"/>
                                            </p:txEl>
                                          </p:spTgt>
                                        </p:tgtEl>
                                      </p:cBhvr>
                                    </p:animEffect>
                                  </p:childTnLst>
                                </p:cTn>
                              </p:par>
                            </p:childTnLst>
                          </p:cTn>
                        </p:par>
                        <p:par>
                          <p:cTn id="26" fill="hold">
                            <p:stCondLst>
                              <p:cond delay="9500"/>
                            </p:stCondLst>
                            <p:childTnLst>
                              <p:par>
                                <p:cTn id="27" presetID="22" presetClass="entr" presetSubtype="8" fill="hold" nodeType="afterEffect">
                                  <p:stCondLst>
                                    <p:cond delay="150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wipe(left)">
                                      <p:cBhvr>
                                        <p:cTn id="29" dur="1500"/>
                                        <p:tgtEl>
                                          <p:spTgt spid="8">
                                            <p:txEl>
                                              <p:pRg st="6" end="6"/>
                                            </p:txEl>
                                          </p:spTgt>
                                        </p:tgtEl>
                                      </p:cBhvr>
                                    </p:animEffect>
                                  </p:childTnLst>
                                </p:cTn>
                              </p:par>
                            </p:childTnLst>
                          </p:cTn>
                        </p:par>
                        <p:par>
                          <p:cTn id="30" fill="hold">
                            <p:stCondLst>
                              <p:cond delay="125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3162535310"/>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457200" y="990600"/>
            <a:ext cx="8229600" cy="1000274"/>
          </a:xfrm>
          <a:prstGeom prst="rect">
            <a:avLst/>
          </a:prstGeom>
          <a:noFill/>
          <a:ln>
            <a:noFill/>
          </a:ln>
        </p:spPr>
        <p:txBody>
          <a:bodyPr wrap="square" rtlCol="0">
            <a:spAutoFit/>
          </a:bodyPr>
          <a:lstStyle/>
          <a:p>
            <a:endParaRPr lang="en-US" sz="1100" dirty="0" smtClean="0"/>
          </a:p>
          <a:p>
            <a:r>
              <a:rPr lang="fr-FR" sz="2400" dirty="0"/>
              <a:t>L'équipe mondiale chargée de l'effectif et l'équipe mondiale du leadership</a:t>
            </a:r>
            <a:r>
              <a:rPr lang="en-US" sz="2400" dirty="0" smtClean="0"/>
              <a:t> </a:t>
            </a:r>
          </a:p>
        </p:txBody>
      </p:sp>
      <p:sp>
        <p:nvSpPr>
          <p:cNvPr id="8" name="TextBox 7"/>
          <p:cNvSpPr txBox="1"/>
          <p:nvPr/>
        </p:nvSpPr>
        <p:spPr>
          <a:xfrm>
            <a:off x="1219200" y="2057400"/>
            <a:ext cx="7467600" cy="2677656"/>
          </a:xfrm>
          <a:prstGeom prst="rect">
            <a:avLst/>
          </a:prstGeom>
          <a:noFill/>
        </p:spPr>
        <p:txBody>
          <a:bodyPr wrap="square" rtlCol="0">
            <a:spAutoFit/>
          </a:bodyPr>
          <a:lstStyle/>
          <a:p>
            <a:r>
              <a:rPr lang="fr-FR" sz="2400" dirty="0"/>
              <a:t>L'EME et EML au niveau du district peuvent servir de ressources importantes pour la croissance de votre effectif ou vos besoins en formation des responsables. </a:t>
            </a:r>
            <a:r>
              <a:rPr lang="en-US" sz="2400" dirty="0" smtClean="0"/>
              <a:t> </a:t>
            </a:r>
          </a:p>
          <a:p>
            <a:endParaRPr lang="en-US" sz="2400" dirty="0"/>
          </a:p>
          <a:p>
            <a:pPr algn="just"/>
            <a:r>
              <a:rPr lang="fr-FR" sz="2400" dirty="0"/>
              <a:t>Des informations concernant l'EME et l'EML </a:t>
            </a:r>
            <a:r>
              <a:rPr lang="fr-FR" sz="2400" dirty="0" smtClean="0"/>
              <a:t>se trouvent sur le site de LCIF</a:t>
            </a:r>
          </a:p>
          <a:p>
            <a:endParaRPr lang="en-US" sz="2400" dirty="0" smtClean="0"/>
          </a:p>
        </p:txBody>
      </p:sp>
      <p:sp>
        <p:nvSpPr>
          <p:cNvPr id="10" name="TextBox 9"/>
          <p:cNvSpPr txBox="1"/>
          <p:nvPr/>
        </p:nvSpPr>
        <p:spPr>
          <a:xfrm>
            <a:off x="457200" y="2045255"/>
            <a:ext cx="615553" cy="4267200"/>
          </a:xfrm>
          <a:prstGeom prst="rect">
            <a:avLst/>
          </a:prstGeom>
          <a:solidFill>
            <a:schemeClr val="accent3"/>
          </a:solidFill>
        </p:spPr>
        <p:txBody>
          <a:bodyPr vert="vert270" wrap="square" rtlCol="0" anchor="ctr" anchorCtr="0">
            <a:spAutoFit/>
          </a:bodyPr>
          <a:lstStyle/>
          <a:p>
            <a:pPr algn="ctr"/>
            <a:r>
              <a:rPr lang="en-US" sz="2800" dirty="0"/>
              <a:t>Remarque </a:t>
            </a:r>
            <a:r>
              <a:rPr lang="en-US" sz="2800" dirty="0" err="1"/>
              <a:t>rapide</a:t>
            </a:r>
            <a:endParaRPr lang="en-US" sz="2800" dirty="0"/>
          </a:p>
        </p:txBody>
      </p:sp>
      <p:pic>
        <p:nvPicPr>
          <p:cNvPr id="11" name="Picture 4">
            <a:hlinkClick r:id="rId9" tooltip="Cliquez ici pour accéder au Centre de ressources pour les responsables"/>
          </p:cNvPr>
          <p:cNvPicPr>
            <a:picLocks noChangeAspect="1" noChangeArrowheads="1"/>
          </p:cNvPicPr>
          <p:nvPr/>
        </p:nvPicPr>
        <p:blipFill>
          <a:blip r:embed="rId10" cstate="print">
            <a:extLst>
              <a:ext uri="{28A0092B-C50C-407E-A947-70E740481C1C}">
                <a14:useLocalDpi xmlns:a14="http://schemas.microsoft.com/office/drawing/2010/main" xmlns="" val="0"/>
              </a:ext>
            </a:extLst>
          </a:blip>
          <a:stretch>
            <a:fillRect/>
          </a:stretch>
        </p:blipFill>
        <p:spPr bwMode="auto">
          <a:xfrm>
            <a:off x="4038600" y="4714274"/>
            <a:ext cx="396240" cy="43891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Footer Placeholder 2"/>
          <p:cNvSpPr>
            <a:spLocks noGrp="1"/>
          </p:cNvSpPr>
          <p:nvPr>
            <p:ph type="ftr" sz="quarter" idx="11"/>
          </p:nvPr>
        </p:nvSpPr>
        <p:spPr/>
        <p:txBody>
          <a:bodyPr/>
          <a:lstStyle/>
          <a:p>
            <a:r>
              <a:rPr lang="fr-FR" smtClean="0"/>
              <a:t>Formation des présidents de club</a:t>
            </a:r>
            <a:endParaRPr lang="en-US" dirty="0"/>
          </a:p>
        </p:txBody>
      </p:sp>
      <p:sp>
        <p:nvSpPr>
          <p:cNvPr id="5" name="Slide Number Placeholder 4"/>
          <p:cNvSpPr>
            <a:spLocks noGrp="1"/>
          </p:cNvSpPr>
          <p:nvPr>
            <p:ph type="sldNum" sz="quarter" idx="12"/>
          </p:nvPr>
        </p:nvSpPr>
        <p:spPr/>
        <p:txBody>
          <a:bodyPr/>
          <a:lstStyle/>
          <a:p>
            <a:fld id="{D057AB9D-7DAF-4932-8D90-97F45FB0A796}" type="slidenum">
              <a:rPr lang="en-US" smtClean="0"/>
              <a:pPr/>
              <a:t>43</a:t>
            </a:fld>
            <a:endParaRPr lang="en-US" dirty="0"/>
          </a:p>
        </p:txBody>
      </p:sp>
      <p:pic>
        <p:nvPicPr>
          <p:cNvPr id="14" name="Picture 3" descr="C:\Users\vcicero\AppData\Local\Microsoft\Windows\Temporary Internet Files\Content.IE5\BV7KX1XL\MC900432618[1].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C:\Users\vcicero\AppData\Local\Microsoft\Windows\Temporary Internet Files\Content.IE5\UDH751QD\MC900442122[1].png">
            <a:hlinkClick r:id="rId12" action="ppaction://hlinksldjump" tooltip="Cliquez ici pour revenir à la page de la Table des matières"/>
          </p:cNvPr>
          <p:cNvPicPr>
            <a:picLocks noChangeAspect="1" noChangeArrowheads="1"/>
          </p:cNvPicPr>
          <p:nvPr/>
        </p:nvPicPr>
        <p:blipFill>
          <a:blip r:embed="rId13"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6438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500"/>
                                        <p:tgtEl>
                                          <p:spTgt spid="7"/>
                                        </p:tgtEl>
                                      </p:cBhvr>
                                    </p:animEffect>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2000"/>
                                        <p:tgtEl>
                                          <p:spTgt spid="8">
                                            <p:txEl>
                                              <p:pRg st="0" end="0"/>
                                            </p:txEl>
                                          </p:spTgt>
                                        </p:tgtEl>
                                      </p:cBhvr>
                                    </p:animEffect>
                                  </p:childTnLst>
                                </p:cTn>
                              </p:par>
                            </p:childTnLst>
                          </p:cTn>
                        </p:par>
                        <p:par>
                          <p:cTn id="18" fill="hold">
                            <p:stCondLst>
                              <p:cond delay="4500"/>
                            </p:stCondLst>
                            <p:childTnLst>
                              <p:par>
                                <p:cTn id="19" presetID="10" presetClass="entr" presetSubtype="0" fill="hold" nodeType="afterEffect">
                                  <p:stCondLst>
                                    <p:cond delay="200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2000"/>
                                        <p:tgtEl>
                                          <p:spTgt spid="8">
                                            <p:txEl>
                                              <p:pRg st="2" end="2"/>
                                            </p:txEl>
                                          </p:spTgt>
                                        </p:tgtEl>
                                      </p:cBhvr>
                                    </p:animEffect>
                                  </p:childTnLst>
                                </p:cTn>
                              </p:par>
                              <p:par>
                                <p:cTn id="22" presetID="10" presetClass="entr" presetSubtype="0" fill="hold" nodeType="withEffect">
                                  <p:stCondLst>
                                    <p:cond delay="25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750"/>
                                        <p:tgtEl>
                                          <p:spTgt spid="11"/>
                                        </p:tgtEl>
                                      </p:cBhvr>
                                    </p:animEffect>
                                  </p:childTnLst>
                                </p:cTn>
                              </p:par>
                            </p:childTnLst>
                          </p:cTn>
                        </p:par>
                        <p:par>
                          <p:cTn id="25" fill="hold">
                            <p:stCondLst>
                              <p:cond delay="8500"/>
                            </p:stCondLst>
                            <p:childTnLst>
                              <p:par>
                                <p:cTn id="26" presetID="10"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548033134"/>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1"/>
          </p:nvPr>
        </p:nvSpPr>
        <p:spPr/>
        <p:txBody>
          <a:bodyPr/>
          <a:lstStyle/>
          <a:p>
            <a:r>
              <a:rPr lang="fr-FR" smtClean="0"/>
              <a:t>Formation des présidents de club</a:t>
            </a:r>
            <a:endParaRPr lang="en-US"/>
          </a:p>
        </p:txBody>
      </p:sp>
      <p:sp>
        <p:nvSpPr>
          <p:cNvPr id="6" name="Slide Number Placeholder 5"/>
          <p:cNvSpPr>
            <a:spLocks noGrp="1"/>
          </p:cNvSpPr>
          <p:nvPr>
            <p:ph type="sldNum" sz="quarter" idx="12"/>
          </p:nvPr>
        </p:nvSpPr>
        <p:spPr/>
        <p:txBody>
          <a:bodyPr/>
          <a:lstStyle/>
          <a:p>
            <a:fld id="{D057AB9D-7DAF-4932-8D90-97F45FB0A796}" type="slidenum">
              <a:rPr lang="en-US" smtClean="0"/>
              <a:pPr/>
              <a:t>44</a:t>
            </a:fld>
            <a:endParaRPr lang="en-US"/>
          </a:p>
        </p:txBody>
      </p:sp>
      <p:pic>
        <p:nvPicPr>
          <p:cNvPr id="10"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228600" y="1219200"/>
            <a:ext cx="8666895" cy="830997"/>
          </a:xfrm>
          <a:prstGeom prst="rect">
            <a:avLst/>
          </a:prstGeom>
          <a:noFill/>
        </p:spPr>
        <p:txBody>
          <a:bodyPr wrap="square" rtlCol="0">
            <a:spAutoFit/>
          </a:bodyPr>
          <a:lstStyle/>
          <a:p>
            <a:pPr algn="ctr"/>
            <a:r>
              <a:rPr lang="fr-FR" sz="2400" dirty="0">
                <a:solidFill>
                  <a:prstClr val="black"/>
                </a:solidFill>
              </a:rPr>
              <a:t>Scénario 2 : Manque de participation au-delà du niveau du club </a:t>
            </a:r>
            <a:r>
              <a:rPr lang="en-US" sz="2400" dirty="0" smtClean="0">
                <a:solidFill>
                  <a:prstClr val="black"/>
                </a:solidFill>
              </a:rPr>
              <a:t> </a:t>
            </a:r>
            <a:endParaRPr lang="en-US" sz="2400" dirty="0">
              <a:solidFill>
                <a:prstClr val="black"/>
              </a:solidFill>
            </a:endParaRPr>
          </a:p>
        </p:txBody>
      </p:sp>
      <p:sp>
        <p:nvSpPr>
          <p:cNvPr id="13" name="TextBox 12"/>
          <p:cNvSpPr txBox="1"/>
          <p:nvPr/>
        </p:nvSpPr>
        <p:spPr>
          <a:xfrm>
            <a:off x="248505" y="2133600"/>
            <a:ext cx="8666895" cy="830997"/>
          </a:xfrm>
          <a:prstGeom prst="rect">
            <a:avLst/>
          </a:prstGeom>
          <a:noFill/>
        </p:spPr>
        <p:txBody>
          <a:bodyPr wrap="square" rtlCol="0">
            <a:spAutoFit/>
          </a:bodyPr>
          <a:lstStyle/>
          <a:p>
            <a:pPr algn="ctr"/>
            <a:r>
              <a:rPr lang="fr-FR" sz="2400" dirty="0">
                <a:solidFill>
                  <a:prstClr val="black"/>
                </a:solidFill>
              </a:rPr>
              <a:t>Consultez la page </a:t>
            </a:r>
            <a:r>
              <a:rPr lang="fr-FR" sz="2400" dirty="0" smtClean="0">
                <a:solidFill>
                  <a:prstClr val="black"/>
                </a:solidFill>
              </a:rPr>
              <a:t>13 </a:t>
            </a:r>
            <a:r>
              <a:rPr lang="fr-FR" sz="2400" dirty="0">
                <a:solidFill>
                  <a:prstClr val="black"/>
                </a:solidFill>
              </a:rPr>
              <a:t>de votre cahier d’exercices.  Lisez le scénario et répondez aux questions.</a:t>
            </a:r>
            <a:r>
              <a:rPr lang="en-US" sz="2400" dirty="0" smtClean="0">
                <a:solidFill>
                  <a:prstClr val="black"/>
                </a:solidFill>
              </a:rPr>
              <a:t> </a:t>
            </a:r>
            <a:endParaRPr lang="en-US" sz="2400" dirty="0">
              <a:solidFill>
                <a:prstClr val="black"/>
              </a:solidFill>
            </a:endParaRPr>
          </a:p>
        </p:txBody>
      </p:sp>
      <p:sp>
        <p:nvSpPr>
          <p:cNvPr id="14" name="TextBox 13"/>
          <p:cNvSpPr txBox="1"/>
          <p:nvPr/>
        </p:nvSpPr>
        <p:spPr>
          <a:xfrm>
            <a:off x="248505" y="3581400"/>
            <a:ext cx="8666895" cy="830997"/>
          </a:xfrm>
          <a:prstGeom prst="rect">
            <a:avLst/>
          </a:prstGeom>
          <a:noFill/>
        </p:spPr>
        <p:txBody>
          <a:bodyPr wrap="square" rtlCol="0">
            <a:spAutoFit/>
          </a:bodyPr>
          <a:lstStyle/>
          <a:p>
            <a:pPr algn="ctr"/>
            <a:r>
              <a:rPr lang="fr-FR" sz="2400" dirty="0">
                <a:solidFill>
                  <a:prstClr val="black"/>
                </a:solidFill>
              </a:rPr>
              <a:t>Lorsque vous aurez terminé, cliquez sur la flèche pour aller à la diapositive suivante. </a:t>
            </a:r>
            <a:r>
              <a:rPr lang="en-US" sz="2400" dirty="0" smtClean="0">
                <a:solidFill>
                  <a:prstClr val="black"/>
                </a:solidFill>
              </a:rPr>
              <a:t> </a:t>
            </a:r>
            <a:endParaRPr lang="en-US" sz="2400" dirty="0">
              <a:solidFill>
                <a:prstClr val="black"/>
              </a:solidFill>
            </a:endParaRPr>
          </a:p>
        </p:txBody>
      </p:sp>
      <p:pic>
        <p:nvPicPr>
          <p:cNvPr id="11" name="Picture 2" descr="C:\Users\vcicero\AppData\Local\Microsoft\Windows\Temporary Internet Files\Content.IE5\UDH751QD\MC900442122[1].png">
            <a:hlinkClick r:id="rId10" action="ppaction://hlinksldjump" tooltip="Cliquez ici pour revenir à la page de la Table des matières"/>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162763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par>
                          <p:cTn id="16" fill="hold">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548033134"/>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1"/>
          </p:nvPr>
        </p:nvSpPr>
        <p:spPr/>
        <p:txBody>
          <a:bodyPr/>
          <a:lstStyle/>
          <a:p>
            <a:r>
              <a:rPr lang="fr-FR" smtClean="0"/>
              <a:t>Formation des présidents de club</a:t>
            </a:r>
            <a:endParaRPr lang="en-US"/>
          </a:p>
        </p:txBody>
      </p:sp>
      <p:sp>
        <p:nvSpPr>
          <p:cNvPr id="6" name="Slide Number Placeholder 5"/>
          <p:cNvSpPr>
            <a:spLocks noGrp="1"/>
          </p:cNvSpPr>
          <p:nvPr>
            <p:ph type="sldNum" sz="quarter" idx="12"/>
          </p:nvPr>
        </p:nvSpPr>
        <p:spPr/>
        <p:txBody>
          <a:bodyPr/>
          <a:lstStyle/>
          <a:p>
            <a:fld id="{D057AB9D-7DAF-4932-8D90-97F45FB0A796}" type="slidenum">
              <a:rPr lang="en-US" smtClean="0"/>
              <a:pPr/>
              <a:t>45</a:t>
            </a:fld>
            <a:endParaRPr lang="en-US"/>
          </a:p>
        </p:txBody>
      </p:sp>
      <p:pic>
        <p:nvPicPr>
          <p:cNvPr id="10"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228600" y="1219200"/>
            <a:ext cx="8666895" cy="830997"/>
          </a:xfrm>
          <a:prstGeom prst="rect">
            <a:avLst/>
          </a:prstGeom>
          <a:noFill/>
        </p:spPr>
        <p:txBody>
          <a:bodyPr wrap="square" rtlCol="0">
            <a:spAutoFit/>
          </a:bodyPr>
          <a:lstStyle/>
          <a:p>
            <a:pPr algn="ctr"/>
            <a:r>
              <a:rPr lang="fr-FR" sz="2400" dirty="0">
                <a:solidFill>
                  <a:prstClr val="black"/>
                </a:solidFill>
              </a:rPr>
              <a:t>Scénario 2 : Manque de participation au-delà du niveau du club </a:t>
            </a:r>
            <a:r>
              <a:rPr lang="en-US" sz="2400" dirty="0" smtClean="0">
                <a:solidFill>
                  <a:prstClr val="black"/>
                </a:solidFill>
              </a:rPr>
              <a:t> </a:t>
            </a:r>
            <a:endParaRPr lang="en-US" sz="2400" dirty="0">
              <a:solidFill>
                <a:prstClr val="black"/>
              </a:solidFill>
            </a:endParaRPr>
          </a:p>
        </p:txBody>
      </p:sp>
      <p:sp>
        <p:nvSpPr>
          <p:cNvPr id="13" name="TextBox 12"/>
          <p:cNvSpPr txBox="1"/>
          <p:nvPr/>
        </p:nvSpPr>
        <p:spPr>
          <a:xfrm>
            <a:off x="248505" y="2133600"/>
            <a:ext cx="8666895" cy="830997"/>
          </a:xfrm>
          <a:prstGeom prst="rect">
            <a:avLst/>
          </a:prstGeom>
          <a:noFill/>
        </p:spPr>
        <p:txBody>
          <a:bodyPr wrap="square" rtlCol="0">
            <a:spAutoFit/>
          </a:bodyPr>
          <a:lstStyle/>
          <a:p>
            <a:pPr algn="ctr"/>
            <a:r>
              <a:rPr lang="fr-FR" sz="2400" dirty="0">
                <a:solidFill>
                  <a:prstClr val="black"/>
                </a:solidFill>
              </a:rPr>
              <a:t>Consultez la page </a:t>
            </a:r>
            <a:r>
              <a:rPr lang="fr-FR" sz="2400" dirty="0" smtClean="0">
                <a:solidFill>
                  <a:prstClr val="black"/>
                </a:solidFill>
              </a:rPr>
              <a:t>13 </a:t>
            </a:r>
            <a:r>
              <a:rPr lang="fr-FR" sz="2400" dirty="0">
                <a:solidFill>
                  <a:prstClr val="black"/>
                </a:solidFill>
              </a:rPr>
              <a:t>de votre cahier d’exercices.  Lisez le scénario et répondez aux questions.</a:t>
            </a:r>
            <a:r>
              <a:rPr lang="en-US" sz="2400" dirty="0" smtClean="0">
                <a:solidFill>
                  <a:prstClr val="black"/>
                </a:solidFill>
              </a:rPr>
              <a:t> </a:t>
            </a:r>
            <a:endParaRPr lang="en-US" sz="2400" dirty="0">
              <a:solidFill>
                <a:prstClr val="black"/>
              </a:solidFill>
            </a:endParaRPr>
          </a:p>
        </p:txBody>
      </p:sp>
      <p:sp>
        <p:nvSpPr>
          <p:cNvPr id="14" name="TextBox 13"/>
          <p:cNvSpPr txBox="1"/>
          <p:nvPr/>
        </p:nvSpPr>
        <p:spPr>
          <a:xfrm>
            <a:off x="248505" y="3581400"/>
            <a:ext cx="8666895" cy="830997"/>
          </a:xfrm>
          <a:prstGeom prst="rect">
            <a:avLst/>
          </a:prstGeom>
          <a:noFill/>
        </p:spPr>
        <p:txBody>
          <a:bodyPr wrap="square" rtlCol="0">
            <a:spAutoFit/>
          </a:bodyPr>
          <a:lstStyle/>
          <a:p>
            <a:pPr algn="ctr"/>
            <a:r>
              <a:rPr lang="fr-FR" sz="2400" dirty="0">
                <a:solidFill>
                  <a:prstClr val="black"/>
                </a:solidFill>
              </a:rPr>
              <a:t>Lorsque vous aurez terminé, cliquez sur la flèche pour aller à la diapositive suivante. </a:t>
            </a:r>
            <a:r>
              <a:rPr lang="en-US" sz="2400" dirty="0" smtClean="0">
                <a:solidFill>
                  <a:prstClr val="black"/>
                </a:solidFill>
              </a:rPr>
              <a:t> </a:t>
            </a:r>
            <a:endParaRPr lang="en-US" sz="2400" dirty="0">
              <a:solidFill>
                <a:prstClr val="black"/>
              </a:solidFill>
            </a:endParaRPr>
          </a:p>
        </p:txBody>
      </p:sp>
      <p:pic>
        <p:nvPicPr>
          <p:cNvPr id="11" name="Picture 2" descr="C:\Users\vcicero\AppData\Local\Microsoft\Windows\Temporary Internet Files\Content.IE5\UDH751QD\MC900442122[1].png">
            <a:hlinkClick r:id="rId10" action="ppaction://hlinksldjump" tooltip="Cliquez ici pour revenir à la page de la Table des matières"/>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162763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par>
                          <p:cTn id="16" fill="hold">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504523121"/>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1"/>
          </p:nvPr>
        </p:nvSpPr>
        <p:spPr/>
        <p:txBody>
          <a:bodyPr/>
          <a:lstStyle/>
          <a:p>
            <a:r>
              <a:rPr lang="fr-FR" smtClean="0"/>
              <a:t>Formation des présidents de club</a:t>
            </a:r>
            <a:endParaRPr lang="en-US"/>
          </a:p>
        </p:txBody>
      </p:sp>
      <p:sp>
        <p:nvSpPr>
          <p:cNvPr id="5" name="Slide Number Placeholder 4"/>
          <p:cNvSpPr>
            <a:spLocks noGrp="1"/>
          </p:cNvSpPr>
          <p:nvPr>
            <p:ph type="sldNum" sz="quarter" idx="12"/>
          </p:nvPr>
        </p:nvSpPr>
        <p:spPr/>
        <p:txBody>
          <a:bodyPr/>
          <a:lstStyle/>
          <a:p>
            <a:fld id="{D057AB9D-7DAF-4932-8D90-97F45FB0A796}" type="slidenum">
              <a:rPr lang="en-US" smtClean="0"/>
              <a:pPr/>
              <a:t>46</a:t>
            </a:fld>
            <a:endParaRPr lang="en-US"/>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9" name="Diagram 8"/>
          <p:cNvGraphicFramePr/>
          <p:nvPr>
            <p:extLst>
              <p:ext uri="{D42A27DB-BD31-4B8C-83A1-F6EECF244321}">
                <p14:modId xmlns:p14="http://schemas.microsoft.com/office/powerpoint/2010/main" xmlns="" val="2919275117"/>
              </p:ext>
            </p:extLst>
          </p:nvPr>
        </p:nvGraphicFramePr>
        <p:xfrm>
          <a:off x="304800" y="1371600"/>
          <a:ext cx="4343400" cy="38862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4" name="Diagram 13"/>
          <p:cNvGraphicFramePr/>
          <p:nvPr>
            <p:extLst>
              <p:ext uri="{D42A27DB-BD31-4B8C-83A1-F6EECF244321}">
                <p14:modId xmlns:p14="http://schemas.microsoft.com/office/powerpoint/2010/main" xmlns="" val="2513153609"/>
              </p:ext>
            </p:extLst>
          </p:nvPr>
        </p:nvGraphicFramePr>
        <p:xfrm>
          <a:off x="4953000" y="1295400"/>
          <a:ext cx="3810000" cy="41529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15" name="TextBox 14"/>
          <p:cNvSpPr txBox="1"/>
          <p:nvPr/>
        </p:nvSpPr>
        <p:spPr>
          <a:xfrm>
            <a:off x="228600" y="990600"/>
            <a:ext cx="3792894" cy="381000"/>
          </a:xfrm>
          <a:prstGeom prst="rect">
            <a:avLst/>
          </a:prstGeom>
          <a:noFill/>
        </p:spPr>
        <p:txBody>
          <a:bodyPr wrap="square" rtlCol="0">
            <a:spAutoFit/>
          </a:bodyPr>
          <a:lstStyle/>
          <a:p>
            <a:r>
              <a:rPr lang="en-US" dirty="0">
                <a:solidFill>
                  <a:prstClr val="black"/>
                </a:solidFill>
              </a:rPr>
              <a:t>Causes </a:t>
            </a:r>
            <a:r>
              <a:rPr lang="en-US" dirty="0" err="1">
                <a:solidFill>
                  <a:prstClr val="black"/>
                </a:solidFill>
              </a:rPr>
              <a:t>possibles</a:t>
            </a:r>
            <a:r>
              <a:rPr lang="en-US" dirty="0">
                <a:solidFill>
                  <a:prstClr val="black"/>
                </a:solidFill>
              </a:rPr>
              <a:t> :</a:t>
            </a:r>
          </a:p>
        </p:txBody>
      </p:sp>
      <p:sp>
        <p:nvSpPr>
          <p:cNvPr id="16" name="TextBox 15"/>
          <p:cNvSpPr txBox="1"/>
          <p:nvPr/>
        </p:nvSpPr>
        <p:spPr>
          <a:xfrm>
            <a:off x="4953000" y="990600"/>
            <a:ext cx="3723847" cy="381000"/>
          </a:xfrm>
          <a:prstGeom prst="rect">
            <a:avLst/>
          </a:prstGeom>
          <a:noFill/>
        </p:spPr>
        <p:txBody>
          <a:bodyPr wrap="square" rtlCol="0">
            <a:spAutoFit/>
          </a:bodyPr>
          <a:lstStyle/>
          <a:p>
            <a:r>
              <a:rPr lang="en-US" dirty="0">
                <a:solidFill>
                  <a:prstClr val="black"/>
                </a:solidFill>
              </a:rPr>
              <a:t>Solutions </a:t>
            </a:r>
            <a:r>
              <a:rPr lang="en-US" dirty="0" err="1">
                <a:solidFill>
                  <a:prstClr val="black"/>
                </a:solidFill>
              </a:rPr>
              <a:t>possibles</a:t>
            </a:r>
            <a:r>
              <a:rPr lang="en-US" dirty="0">
                <a:solidFill>
                  <a:prstClr val="black"/>
                </a:solidFill>
              </a:rPr>
              <a:t> :</a:t>
            </a:r>
          </a:p>
        </p:txBody>
      </p:sp>
      <p:sp>
        <p:nvSpPr>
          <p:cNvPr id="17" name="TextBox 16"/>
          <p:cNvSpPr txBox="1"/>
          <p:nvPr/>
        </p:nvSpPr>
        <p:spPr>
          <a:xfrm>
            <a:off x="152401" y="5324326"/>
            <a:ext cx="8743094" cy="1000274"/>
          </a:xfrm>
          <a:prstGeom prst="rect">
            <a:avLst/>
          </a:prstGeom>
          <a:noFill/>
        </p:spPr>
        <p:txBody>
          <a:bodyPr wrap="square" rtlCol="0">
            <a:spAutoFit/>
          </a:bodyPr>
          <a:lstStyle/>
          <a:p>
            <a:r>
              <a:rPr lang="fr-FR" sz="1700" dirty="0">
                <a:solidFill>
                  <a:prstClr val="black"/>
                </a:solidFill>
              </a:rPr>
              <a:t>Résultats si ces problèmes ne sont pas gérés :</a:t>
            </a:r>
            <a:endParaRPr lang="en-US" sz="1700" dirty="0" smtClean="0">
              <a:solidFill>
                <a:prstClr val="black"/>
              </a:solidFill>
            </a:endParaRPr>
          </a:p>
          <a:p>
            <a:endParaRPr lang="en-US" sz="800" dirty="0" smtClean="0">
              <a:solidFill>
                <a:prstClr val="black"/>
              </a:solidFill>
            </a:endParaRPr>
          </a:p>
          <a:p>
            <a:r>
              <a:rPr lang="fr-FR" sz="1700" dirty="0">
                <a:solidFill>
                  <a:prstClr val="black"/>
                </a:solidFill>
              </a:rPr>
              <a:t>Les clubs qui ne participent pas au-delà du niveau du club ont souvent des officiels non formés et les membres perdent de vue les objectifs et les idéaux du mouvement Lions.</a:t>
            </a:r>
            <a:endParaRPr lang="en-US" sz="1700" dirty="0">
              <a:solidFill>
                <a:prstClr val="black"/>
              </a:solidFill>
            </a:endParaRPr>
          </a:p>
        </p:txBody>
      </p:sp>
      <p:pic>
        <p:nvPicPr>
          <p:cNvPr id="12" name="Picture 2" descr="C:\Users\vcicero\AppData\Local\Microsoft\Windows\Temporary Internet Files\Content.IE5\UDH751QD\MC900442122[1].png">
            <a:hlinkClick r:id="rId20" action="ppaction://hlinksldjump" tooltip="Cliquez ici pour revenir à la page de la Table des matières"/>
          </p:cNvPr>
          <p:cNvPicPr>
            <a:picLocks noChangeAspect="1" noChangeArrowheads="1"/>
          </p:cNvPicPr>
          <p:nvPr/>
        </p:nvPicPr>
        <p:blipFill>
          <a:blip r:embed="rId21"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52225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5" cstate="print">
            <a:lum bright="70000" contrast="-70000"/>
            <a:extLst>
              <a:ext uri="{28A0092B-C50C-407E-A947-70E740481C1C}">
                <a14:useLocalDpi xmlns="" xmlns:a14="http://schemas.microsoft.com/office/drawing/2010/main" val="0"/>
              </a:ext>
            </a:extLst>
          </a:blip>
          <a:stretch>
            <a:fillRect/>
          </a:stretch>
        </p:blipFill>
        <p:spPr>
          <a:xfrm>
            <a:off x="1752600" y="1005840"/>
            <a:ext cx="5618408" cy="5318760"/>
          </a:xfrm>
          <a:prstGeom prst="rect">
            <a:avLst/>
          </a:prstGeom>
        </p:spPr>
      </p:pic>
      <p:graphicFrame>
        <p:nvGraphicFramePr>
          <p:cNvPr id="4" name="Diagram 3"/>
          <p:cNvGraphicFramePr/>
          <p:nvPr>
            <p:custDataLst>
              <p:tags r:id="rId2"/>
            </p:custDataLst>
            <p:extLst>
              <p:ext uri="{D42A27DB-BD31-4B8C-83A1-F6EECF244321}">
                <p14:modId xmlns="" xmlns:p14="http://schemas.microsoft.com/office/powerpoint/2010/main" val="711924321"/>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TextBox 8"/>
          <p:cNvSpPr txBox="1"/>
          <p:nvPr/>
        </p:nvSpPr>
        <p:spPr>
          <a:xfrm>
            <a:off x="457200" y="990600"/>
            <a:ext cx="8229600" cy="430887"/>
          </a:xfrm>
          <a:prstGeom prst="rect">
            <a:avLst/>
          </a:prstGeom>
          <a:noFill/>
        </p:spPr>
        <p:txBody>
          <a:bodyPr wrap="square" rtlCol="0">
            <a:spAutoFit/>
          </a:bodyPr>
          <a:lstStyle/>
          <a:p>
            <a:endParaRPr lang="en-US" sz="1100" dirty="0"/>
          </a:p>
          <a:p>
            <a:endParaRPr lang="en-US" sz="1100" dirty="0" smtClean="0"/>
          </a:p>
        </p:txBody>
      </p:sp>
      <p:sp>
        <p:nvSpPr>
          <p:cNvPr id="6" name="Footer Placeholder 5"/>
          <p:cNvSpPr>
            <a:spLocks noGrp="1"/>
          </p:cNvSpPr>
          <p:nvPr>
            <p:ph type="ftr" sz="quarter" idx="11"/>
          </p:nvPr>
        </p:nvSpPr>
        <p:spPr/>
        <p:txBody>
          <a:bodyPr/>
          <a:lstStyle/>
          <a:p>
            <a:r>
              <a:rPr lang="fr-FR" smtClean="0"/>
              <a:t>Formation des présidents de club</a:t>
            </a:r>
            <a:endParaRPr lang="en-US" dirty="0"/>
          </a:p>
        </p:txBody>
      </p:sp>
      <p:sp>
        <p:nvSpPr>
          <p:cNvPr id="10" name="Slide Number Placeholder 9"/>
          <p:cNvSpPr>
            <a:spLocks noGrp="1"/>
          </p:cNvSpPr>
          <p:nvPr>
            <p:ph type="sldNum" sz="quarter" idx="12"/>
          </p:nvPr>
        </p:nvSpPr>
        <p:spPr/>
        <p:txBody>
          <a:bodyPr/>
          <a:lstStyle/>
          <a:p>
            <a:fld id="{D057AB9D-7DAF-4932-8D90-97F45FB0A796}" type="slidenum">
              <a:rPr lang="en-US" smtClean="0"/>
              <a:pPr/>
              <a:t>47</a:t>
            </a:fld>
            <a:endParaRPr lang="en-US" dirty="0"/>
          </a:p>
        </p:txBody>
      </p:sp>
      <p:sp>
        <p:nvSpPr>
          <p:cNvPr id="12" name="TextBox 11"/>
          <p:cNvSpPr txBox="1"/>
          <p:nvPr/>
        </p:nvSpPr>
        <p:spPr>
          <a:xfrm>
            <a:off x="457200" y="990600"/>
            <a:ext cx="8229600" cy="2600712"/>
          </a:xfrm>
          <a:prstGeom prst="rect">
            <a:avLst/>
          </a:prstGeom>
          <a:noFill/>
        </p:spPr>
        <p:txBody>
          <a:bodyPr wrap="square" rtlCol="0">
            <a:spAutoFit/>
          </a:bodyPr>
          <a:lstStyle/>
          <a:p>
            <a:endParaRPr lang="en-US" sz="1100" dirty="0" smtClean="0"/>
          </a:p>
          <a:p>
            <a:endParaRPr lang="en-US" sz="2400" dirty="0" smtClean="0"/>
          </a:p>
          <a:p>
            <a:endParaRPr lang="en-US" sz="2400" dirty="0"/>
          </a:p>
          <a:p>
            <a:pPr algn="ctr"/>
            <a:r>
              <a:rPr lang="fr-FR" sz="4000" i="1" dirty="0"/>
              <a:t>Bienvenue à la section 4 :</a:t>
            </a:r>
            <a:endParaRPr lang="en-US" sz="4000" i="1" dirty="0" smtClean="0"/>
          </a:p>
          <a:p>
            <a:pPr algn="ctr"/>
            <a:endParaRPr lang="en-US" sz="2400" i="1" dirty="0" smtClean="0"/>
          </a:p>
          <a:p>
            <a:pPr algn="ctr"/>
            <a:r>
              <a:rPr lang="en-US" sz="4000" i="1" dirty="0" err="1"/>
              <a:t>Planifier</a:t>
            </a:r>
            <a:r>
              <a:rPr lang="en-US" sz="4000" i="1" dirty="0"/>
              <a:t> </a:t>
            </a:r>
            <a:r>
              <a:rPr lang="en-US" sz="4000" i="1" dirty="0" err="1"/>
              <a:t>votre</a:t>
            </a:r>
            <a:r>
              <a:rPr lang="en-US" sz="4000" i="1" dirty="0"/>
              <a:t> </a:t>
            </a:r>
            <a:r>
              <a:rPr lang="en-US" sz="4000" i="1" dirty="0" err="1"/>
              <a:t>mandat</a:t>
            </a:r>
            <a:endParaRPr lang="en-US" sz="4000" i="1" dirty="0"/>
          </a:p>
        </p:txBody>
      </p:sp>
      <p:pic>
        <p:nvPicPr>
          <p:cNvPr id="14" name="Picture 3" descr="C:\Users\vcicero\AppData\Local\Microsoft\Windows\Temporary Internet Files\Content.IE5\BV7KX1XL\MC900432618[1].pn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TextBox 15"/>
          <p:cNvSpPr txBox="1"/>
          <p:nvPr/>
        </p:nvSpPr>
        <p:spPr>
          <a:xfrm>
            <a:off x="457200" y="5862935"/>
            <a:ext cx="8229600" cy="461665"/>
          </a:xfrm>
          <a:prstGeom prst="rect">
            <a:avLst/>
          </a:prstGeom>
          <a:noFill/>
        </p:spPr>
        <p:txBody>
          <a:bodyPr wrap="square" rtlCol="0">
            <a:spAutoFit/>
          </a:bodyPr>
          <a:lstStyle/>
          <a:p>
            <a:pPr algn="ctr"/>
            <a:r>
              <a:rPr lang="fr-FR" sz="2400" dirty="0"/>
              <a:t>Allez à la page </a:t>
            </a:r>
            <a:r>
              <a:rPr lang="fr-FR" sz="2400" dirty="0" smtClean="0"/>
              <a:t>14 de </a:t>
            </a:r>
            <a:r>
              <a:rPr lang="fr-FR" sz="2400" dirty="0"/>
              <a:t>votre cahier d’exercices.</a:t>
            </a:r>
            <a:endParaRPr lang="en-US" sz="2400" dirty="0"/>
          </a:p>
        </p:txBody>
      </p:sp>
      <p:pic>
        <p:nvPicPr>
          <p:cNvPr id="11" name="Picture 2" descr="C:\Users\vcicero\AppData\Local\Microsoft\Windows\Temporary Internet Files\Content.IE5\UDH751QD\MC900442122[1].png">
            <a:hlinkClick r:id="rId12" action="ppaction://hlinksldjump" tooltip="Cliquez ici pour revenir à la page de la Table des matières"/>
          </p:cNvPr>
          <p:cNvPicPr>
            <a:picLocks noChangeAspect="1" noChangeArrowheads="1"/>
          </p:cNvPicPr>
          <p:nvPr/>
        </p:nvPicPr>
        <p:blipFill>
          <a:blip r:embed="rId13" cstate="print">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248083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Effect transition="in" filter="wipe(left)">
                                      <p:cBhvr>
                                        <p:cTn id="7" dur="1500"/>
                                        <p:tgtEl>
                                          <p:spTgt spid="12">
                                            <p:txEl>
                                              <p:pRg st="3" end="3"/>
                                            </p:txEl>
                                          </p:spTgt>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2">
                                            <p:txEl>
                                              <p:pRg st="5" end="5"/>
                                            </p:txEl>
                                          </p:spTgt>
                                        </p:tgtEl>
                                        <p:attrNameLst>
                                          <p:attrName>style.visibility</p:attrName>
                                        </p:attrNameLst>
                                      </p:cBhvr>
                                      <p:to>
                                        <p:strVal val="visible"/>
                                      </p:to>
                                    </p:set>
                                    <p:animEffect transition="in" filter="wipe(left)">
                                      <p:cBhvr>
                                        <p:cTn id="11" dur="1500"/>
                                        <p:tgtEl>
                                          <p:spTgt spid="12">
                                            <p:txEl>
                                              <p:pRg st="5" end="5"/>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vcicero\AppData\Local\Microsoft\Windows\Temporary Internet Files\Content.IE5\PJY9C9IT\MP900309641[1].jp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419298" y="1618182"/>
            <a:ext cx="3267502" cy="4580610"/>
          </a:xfrm>
          <a:prstGeom prst="rect">
            <a:avLst/>
          </a:prstGeom>
          <a:noFill/>
          <a:effectLst>
            <a:glow rad="127000">
              <a:schemeClr val="bg1"/>
            </a:glow>
            <a:softEdge rad="317500"/>
          </a:effectLst>
          <a:extLst>
            <a:ext uri="{909E8E84-426E-40DD-AFC4-6F175D3DCCD1}">
              <a14:hiddenFill xmlns:a14="http://schemas.microsoft.com/office/drawing/2010/main" xmlns="">
                <a:solidFill>
                  <a:srgbClr val="FFFFFF"/>
                </a:solidFill>
              </a14:hiddenFill>
            </a:ext>
          </a:extLst>
        </p:spPr>
      </p:pic>
      <p:graphicFrame>
        <p:nvGraphicFramePr>
          <p:cNvPr id="4" name="Diagram 3"/>
          <p:cNvGraphicFramePr/>
          <p:nvPr>
            <p:extLst>
              <p:ext uri="{D42A27DB-BD31-4B8C-83A1-F6EECF244321}">
                <p14:modId xmlns:p14="http://schemas.microsoft.com/office/powerpoint/2010/main" xmlns="" val="528543508"/>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457200" y="990600"/>
            <a:ext cx="8229600" cy="1000274"/>
          </a:xfrm>
          <a:prstGeom prst="rect">
            <a:avLst/>
          </a:prstGeom>
          <a:noFill/>
        </p:spPr>
        <p:txBody>
          <a:bodyPr wrap="square" rtlCol="0">
            <a:spAutoFit/>
          </a:bodyPr>
          <a:lstStyle/>
          <a:p>
            <a:endParaRPr lang="en-US" sz="1100" dirty="0" smtClean="0"/>
          </a:p>
          <a:p>
            <a:r>
              <a:rPr lang="fr-FR" sz="2400" dirty="0"/>
              <a:t>Cette section a pour objectif de vous apporter des directives pour structurer votre mandat en tant que président de club. </a:t>
            </a:r>
            <a:r>
              <a:rPr lang="en-US" sz="2400" dirty="0" smtClean="0"/>
              <a:t>  </a:t>
            </a:r>
            <a:endParaRPr lang="en-US" sz="2400" dirty="0"/>
          </a:p>
        </p:txBody>
      </p:sp>
      <p:sp>
        <p:nvSpPr>
          <p:cNvPr id="8" name="TextBox 7"/>
          <p:cNvSpPr txBox="1"/>
          <p:nvPr/>
        </p:nvSpPr>
        <p:spPr>
          <a:xfrm>
            <a:off x="533400" y="2133600"/>
            <a:ext cx="4724400" cy="3908762"/>
          </a:xfrm>
          <a:prstGeom prst="rect">
            <a:avLst/>
          </a:prstGeom>
          <a:noFill/>
        </p:spPr>
        <p:txBody>
          <a:bodyPr wrap="square" rtlCol="0">
            <a:spAutoFit/>
          </a:bodyPr>
          <a:lstStyle/>
          <a:p>
            <a:r>
              <a:rPr lang="en-US" sz="2000" dirty="0"/>
              <a:t>Nous </a:t>
            </a:r>
            <a:r>
              <a:rPr lang="en-US" sz="2000" dirty="0" err="1"/>
              <a:t>allons</a:t>
            </a:r>
            <a:r>
              <a:rPr lang="en-US" sz="2000" dirty="0"/>
              <a:t>...</a:t>
            </a:r>
            <a:endParaRPr lang="en-US" sz="2000" dirty="0" smtClean="0"/>
          </a:p>
          <a:p>
            <a:endParaRPr lang="en-US" sz="1000" dirty="0"/>
          </a:p>
          <a:p>
            <a:pPr marL="342900" indent="-342900">
              <a:buFont typeface="Wingdings" pitchFamily="2" charset="2"/>
              <a:buChar char="§"/>
            </a:pPr>
            <a:r>
              <a:rPr lang="fr-FR" sz="2000" dirty="0"/>
              <a:t>Identifier des façons de vous préparer à votre nouveau rôle et responsabilités</a:t>
            </a:r>
            <a:endParaRPr lang="en-US" sz="2000" dirty="0" smtClean="0"/>
          </a:p>
          <a:p>
            <a:pPr marL="342900" indent="-342900">
              <a:buFont typeface="Wingdings" pitchFamily="2" charset="2"/>
              <a:buChar char="§"/>
            </a:pPr>
            <a:endParaRPr lang="en-US" sz="1000" dirty="0"/>
          </a:p>
          <a:p>
            <a:pPr marL="342900" indent="-342900">
              <a:buFont typeface="Wingdings" pitchFamily="2" charset="2"/>
              <a:buChar char="§"/>
            </a:pPr>
            <a:r>
              <a:rPr lang="fr-FR" sz="2000" dirty="0"/>
              <a:t>Résumer ce que vous allez devoir faire régulièrement pendant votre mandat</a:t>
            </a:r>
            <a:endParaRPr lang="en-US" sz="2000" dirty="0" smtClean="0"/>
          </a:p>
          <a:p>
            <a:pPr marL="342900" indent="-342900">
              <a:buFont typeface="Wingdings" pitchFamily="2" charset="2"/>
              <a:buChar char="§"/>
            </a:pPr>
            <a:endParaRPr lang="en-US" sz="1000" dirty="0"/>
          </a:p>
          <a:p>
            <a:pPr marL="342900" indent="-342900">
              <a:buFont typeface="Wingdings" pitchFamily="2" charset="2"/>
              <a:buChar char="§"/>
            </a:pPr>
            <a:r>
              <a:rPr lang="fr-FR" sz="2000" dirty="0"/>
              <a:t>Identifier les éléments à envisager lorsque votre club est en transition vers l'équipe de responsables suivante</a:t>
            </a:r>
            <a:endParaRPr lang="en-US" sz="2000" dirty="0"/>
          </a:p>
        </p:txBody>
      </p:sp>
      <p:sp>
        <p:nvSpPr>
          <p:cNvPr id="3" name="Footer Placeholder 2"/>
          <p:cNvSpPr>
            <a:spLocks noGrp="1"/>
          </p:cNvSpPr>
          <p:nvPr>
            <p:ph type="ftr" sz="quarter" idx="11"/>
          </p:nvPr>
        </p:nvSpPr>
        <p:spPr/>
        <p:txBody>
          <a:bodyPr/>
          <a:lstStyle/>
          <a:p>
            <a:r>
              <a:rPr lang="fr-FR" smtClean="0"/>
              <a:t>Formation des présidents de club</a:t>
            </a:r>
            <a:endParaRPr lang="en-US" dirty="0"/>
          </a:p>
        </p:txBody>
      </p:sp>
      <p:sp>
        <p:nvSpPr>
          <p:cNvPr id="5" name="Slide Number Placeholder 4"/>
          <p:cNvSpPr>
            <a:spLocks noGrp="1"/>
          </p:cNvSpPr>
          <p:nvPr>
            <p:ph type="sldNum" sz="quarter" idx="12"/>
          </p:nvPr>
        </p:nvSpPr>
        <p:spPr/>
        <p:txBody>
          <a:bodyPr/>
          <a:lstStyle/>
          <a:p>
            <a:fld id="{D057AB9D-7DAF-4932-8D90-97F45FB0A796}" type="slidenum">
              <a:rPr lang="en-US" smtClean="0"/>
              <a:pPr/>
              <a:t>48</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vcicero\AppData\Local\Microsoft\Windows\Temporary Internet Files\Content.IE5\UDH751QD\MC900442122[1].png">
            <a:hlinkClick r:id="rId11" action="ppaction://hlinksldjump" tooltip="Cliquez ici pour revenir à la page de la Table des matières"/>
          </p:cNvPr>
          <p:cNvPicPr>
            <a:picLocks noChangeAspect="1" noChangeArrowheads="1"/>
          </p:cNvPicPr>
          <p:nvPr/>
        </p:nvPicPr>
        <p:blipFill>
          <a:blip r:embed="rId12"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51499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fade">
                                      <p:cBhvr>
                                        <p:cTn id="11" dur="1000"/>
                                        <p:tgtEl>
                                          <p:spTgt spid="8">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200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fade">
                                      <p:cBhvr>
                                        <p:cTn id="15" dur="1000"/>
                                        <p:tgtEl>
                                          <p:spTgt spid="8">
                                            <p:txEl>
                                              <p:pRg st="4" end="4"/>
                                            </p:txEl>
                                          </p:spTgt>
                                        </p:tgtEl>
                                      </p:cBhvr>
                                    </p:animEffect>
                                  </p:childTnLst>
                                </p:cTn>
                              </p:par>
                            </p:childTnLst>
                          </p:cTn>
                        </p:par>
                        <p:par>
                          <p:cTn id="16" fill="hold">
                            <p:stCondLst>
                              <p:cond delay="7000"/>
                            </p:stCondLst>
                            <p:childTnLst>
                              <p:par>
                                <p:cTn id="17" presetID="10" presetClass="entr" presetSubtype="0" fill="hold" nodeType="afterEffect">
                                  <p:stCondLst>
                                    <p:cond delay="2000"/>
                                  </p:stCondLst>
                                  <p:childTnLst>
                                    <p:set>
                                      <p:cBhvr>
                                        <p:cTn id="18" dur="1" fill="hold">
                                          <p:stCondLst>
                                            <p:cond delay="0"/>
                                          </p:stCondLst>
                                        </p:cTn>
                                        <p:tgtEl>
                                          <p:spTgt spid="8">
                                            <p:txEl>
                                              <p:pRg st="6" end="6"/>
                                            </p:txEl>
                                          </p:spTgt>
                                        </p:tgtEl>
                                        <p:attrNameLst>
                                          <p:attrName>style.visibility</p:attrName>
                                        </p:attrNameLst>
                                      </p:cBhvr>
                                      <p:to>
                                        <p:strVal val="visible"/>
                                      </p:to>
                                    </p:set>
                                    <p:animEffect transition="in" filter="fade">
                                      <p:cBhvr>
                                        <p:cTn id="19" dur="1000"/>
                                        <p:tgtEl>
                                          <p:spTgt spid="8">
                                            <p:txEl>
                                              <p:pRg st="6" end="6"/>
                                            </p:txEl>
                                          </p:spTgt>
                                        </p:tgtEl>
                                      </p:cBhvr>
                                    </p:animEffect>
                                  </p:childTnLst>
                                </p:cTn>
                              </p:par>
                            </p:childTnLst>
                          </p:cTn>
                        </p:par>
                        <p:par>
                          <p:cTn id="20" fill="hold">
                            <p:stCondLst>
                              <p:cond delay="10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125294808"/>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457200" y="763994"/>
            <a:ext cx="8229600" cy="1323439"/>
          </a:xfrm>
          <a:prstGeom prst="rect">
            <a:avLst/>
          </a:prstGeom>
          <a:noFill/>
        </p:spPr>
        <p:txBody>
          <a:bodyPr wrap="square" rtlCol="0">
            <a:spAutoFit/>
          </a:bodyPr>
          <a:lstStyle/>
          <a:p>
            <a:endParaRPr lang="en-US" sz="1100" dirty="0" smtClean="0"/>
          </a:p>
          <a:p>
            <a:r>
              <a:rPr lang="fr-FR" sz="2300" dirty="0"/>
              <a:t>Avant d'occuper officiellement votre poste, vous pouvez prendre quelques démarches pour vous aider à mieux vous préparer. </a:t>
            </a:r>
            <a:r>
              <a:rPr lang="en-US" sz="2300" dirty="0" smtClean="0"/>
              <a:t> </a:t>
            </a:r>
            <a:endParaRPr lang="en-US" sz="2300" dirty="0"/>
          </a:p>
        </p:txBody>
      </p:sp>
      <p:sp>
        <p:nvSpPr>
          <p:cNvPr id="7" name="TextBox 6"/>
          <p:cNvSpPr txBox="1"/>
          <p:nvPr/>
        </p:nvSpPr>
        <p:spPr>
          <a:xfrm>
            <a:off x="487978" y="2045255"/>
            <a:ext cx="612648" cy="4267200"/>
          </a:xfrm>
          <a:prstGeom prst="rect">
            <a:avLst/>
          </a:prstGeom>
          <a:solidFill>
            <a:schemeClr val="accent3"/>
          </a:solidFill>
        </p:spPr>
        <p:txBody>
          <a:bodyPr vert="vert270" wrap="square" rtlCol="0" anchor="ctr" anchorCtr="0">
            <a:spAutoFit/>
          </a:bodyPr>
          <a:lstStyle/>
          <a:p>
            <a:pPr algn="ctr"/>
            <a:r>
              <a:rPr lang="en-US" sz="2400" dirty="0" err="1"/>
              <a:t>Préparation</a:t>
            </a:r>
            <a:r>
              <a:rPr lang="en-US" sz="2400" dirty="0"/>
              <a:t> à </a:t>
            </a:r>
            <a:r>
              <a:rPr lang="en-US" sz="2400" dirty="0" err="1"/>
              <a:t>votre</a:t>
            </a:r>
            <a:r>
              <a:rPr lang="en-US" sz="2400" dirty="0"/>
              <a:t> </a:t>
            </a:r>
            <a:r>
              <a:rPr lang="en-US" sz="2400" dirty="0" err="1"/>
              <a:t>mandat</a:t>
            </a:r>
            <a:endParaRPr lang="en-US" sz="2400" dirty="0"/>
          </a:p>
        </p:txBody>
      </p:sp>
      <p:sp>
        <p:nvSpPr>
          <p:cNvPr id="8" name="TextBox 7"/>
          <p:cNvSpPr txBox="1"/>
          <p:nvPr/>
        </p:nvSpPr>
        <p:spPr>
          <a:xfrm>
            <a:off x="1143000" y="2320766"/>
            <a:ext cx="7391400" cy="3908762"/>
          </a:xfrm>
          <a:prstGeom prst="rect">
            <a:avLst/>
          </a:prstGeom>
          <a:noFill/>
        </p:spPr>
        <p:txBody>
          <a:bodyPr wrap="square" rtlCol="0">
            <a:spAutoFit/>
          </a:bodyPr>
          <a:lstStyle/>
          <a:p>
            <a:pPr marL="342900" indent="-342900">
              <a:buFont typeface="Wingdings" pitchFamily="2" charset="2"/>
              <a:buChar char="Ø"/>
            </a:pPr>
            <a:r>
              <a:rPr lang="fr-FR" sz="2400" dirty="0"/>
              <a:t>Participez à une formation des officiels de club</a:t>
            </a:r>
            <a:endParaRPr lang="en-US" sz="2400" dirty="0" smtClean="0"/>
          </a:p>
          <a:p>
            <a:pPr marL="342900" indent="-342900">
              <a:buFont typeface="Wingdings" pitchFamily="2" charset="2"/>
              <a:buChar char="Ø"/>
            </a:pPr>
            <a:endParaRPr lang="en-US" sz="2000" dirty="0"/>
          </a:p>
          <a:p>
            <a:pPr marL="342900" indent="-342900">
              <a:buFont typeface="Wingdings" pitchFamily="2" charset="2"/>
              <a:buChar char="Ø"/>
            </a:pPr>
            <a:r>
              <a:rPr lang="fr-FR" sz="2400" dirty="0"/>
              <a:t>Rencontrez le président actuel pour discuter des affaires qui se poursuivront pendant votre </a:t>
            </a:r>
            <a:r>
              <a:rPr lang="fr-FR" sz="2400" dirty="0" smtClean="0"/>
              <a:t>mandat</a:t>
            </a:r>
            <a:endParaRPr lang="en-US" sz="2400" dirty="0" smtClean="0"/>
          </a:p>
          <a:p>
            <a:endParaRPr lang="en-US" dirty="0"/>
          </a:p>
          <a:p>
            <a:pPr marL="342900" indent="-342900">
              <a:buFont typeface="Wingdings" pitchFamily="2" charset="2"/>
              <a:buChar char="Ø"/>
            </a:pPr>
            <a:r>
              <a:rPr lang="en-US" sz="2400" dirty="0" err="1"/>
              <a:t>Définissez</a:t>
            </a:r>
            <a:r>
              <a:rPr lang="en-US" sz="2400" dirty="0"/>
              <a:t> des </a:t>
            </a:r>
            <a:r>
              <a:rPr lang="en-US" sz="2400" dirty="0" err="1"/>
              <a:t>objectifs</a:t>
            </a:r>
            <a:r>
              <a:rPr lang="en-US" sz="2400" dirty="0"/>
              <a:t> :</a:t>
            </a:r>
            <a:endParaRPr lang="en-US" sz="2400" dirty="0" smtClean="0"/>
          </a:p>
          <a:p>
            <a:pPr marL="742950" lvl="1" indent="-285750">
              <a:buFont typeface="Arial" pitchFamily="34" charset="0"/>
              <a:buChar char="•"/>
            </a:pPr>
            <a:r>
              <a:rPr lang="fr-FR" dirty="0"/>
              <a:t>Passez en revue le Schéma directeur pour avoir un club plus fort</a:t>
            </a:r>
            <a:endParaRPr lang="en-US" dirty="0" smtClean="0"/>
          </a:p>
          <a:p>
            <a:pPr lvl="1"/>
            <a:endParaRPr lang="en-US" sz="1200" dirty="0" smtClean="0"/>
          </a:p>
          <a:p>
            <a:pPr marL="742950" lvl="1" indent="-285750">
              <a:buFont typeface="Arial" pitchFamily="34" charset="0"/>
              <a:buChar char="•"/>
            </a:pPr>
            <a:r>
              <a:rPr lang="fr-FR" dirty="0"/>
              <a:t>Passez en revue le Programme d'excellence de club</a:t>
            </a:r>
            <a:r>
              <a:rPr lang="en-US" dirty="0" smtClean="0"/>
              <a:t> </a:t>
            </a:r>
            <a:endParaRPr lang="en-US" dirty="0"/>
          </a:p>
          <a:p>
            <a:pPr lvl="1"/>
            <a:endParaRPr lang="en-US" sz="1200" dirty="0" smtClean="0"/>
          </a:p>
          <a:p>
            <a:pPr marL="742950" lvl="1" indent="-285750">
              <a:buFont typeface="Arial" pitchFamily="34" charset="0"/>
              <a:buChar char="•"/>
            </a:pPr>
            <a:r>
              <a:rPr lang="fr-FR" dirty="0"/>
              <a:t>Passez en revue ce que vous devez accomplir pour obtenir la Récompense d'excellence de club, indiqué à la page </a:t>
            </a:r>
            <a:r>
              <a:rPr lang="fr-FR" dirty="0" smtClean="0"/>
              <a:t>14 </a:t>
            </a:r>
            <a:r>
              <a:rPr lang="fr-FR" dirty="0"/>
              <a:t>de votre cahier d'exercices.</a:t>
            </a:r>
            <a:endParaRPr lang="en-US" dirty="0" smtClean="0"/>
          </a:p>
        </p:txBody>
      </p:sp>
      <p:sp>
        <p:nvSpPr>
          <p:cNvPr id="3" name="Footer Placeholder 2"/>
          <p:cNvSpPr>
            <a:spLocks noGrp="1"/>
          </p:cNvSpPr>
          <p:nvPr>
            <p:ph type="ftr" sz="quarter" idx="11"/>
          </p:nvPr>
        </p:nvSpPr>
        <p:spPr/>
        <p:txBody>
          <a:bodyPr/>
          <a:lstStyle/>
          <a:p>
            <a:r>
              <a:rPr lang="fr-FR" smtClean="0"/>
              <a:t>Formation des présidents de club</a:t>
            </a:r>
            <a:endParaRPr lang="en-US" dirty="0"/>
          </a:p>
        </p:txBody>
      </p:sp>
      <p:sp>
        <p:nvSpPr>
          <p:cNvPr id="5" name="Slide Number Placeholder 4"/>
          <p:cNvSpPr>
            <a:spLocks noGrp="1"/>
          </p:cNvSpPr>
          <p:nvPr>
            <p:ph type="sldNum" sz="quarter" idx="12"/>
          </p:nvPr>
        </p:nvSpPr>
        <p:spPr/>
        <p:txBody>
          <a:bodyPr/>
          <a:lstStyle/>
          <a:p>
            <a:fld id="{D057AB9D-7DAF-4932-8D90-97F45FB0A796}" type="slidenum">
              <a:rPr lang="en-US" smtClean="0"/>
              <a:pPr/>
              <a:t>49</a:t>
            </a:fld>
            <a:endParaRPr lang="en-US" dirty="0"/>
          </a:p>
        </p:txBody>
      </p:sp>
      <p:pic>
        <p:nvPicPr>
          <p:cNvPr id="13"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a:hlinkClick r:id="rId10" tooltip="Cliquez ici pour accéder au Schéma directeur pour avoir un club plus fort"/>
          </p:cNvPr>
          <p:cNvPicPr>
            <a:picLocks noChangeAspect="1" noChangeArrowheads="1"/>
          </p:cNvPicPr>
          <p:nvPr/>
        </p:nvPicPr>
        <p:blipFill>
          <a:blip r:embed="rId11" cstate="print">
            <a:extLst>
              <a:ext uri="{28A0092B-C50C-407E-A947-70E740481C1C}">
                <a14:useLocalDpi xmlns:a14="http://schemas.microsoft.com/office/drawing/2010/main" xmlns="" val="0"/>
              </a:ext>
            </a:extLst>
          </a:blip>
          <a:stretch>
            <a:fillRect/>
          </a:stretch>
        </p:blipFill>
        <p:spPr bwMode="auto">
          <a:xfrm>
            <a:off x="8534400" y="4344546"/>
            <a:ext cx="396240" cy="43891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a:hlinkClick r:id="rId12" tooltip="Cliquez ici pour accéder au Programme d'excellence de club"/>
          </p:cNvPr>
          <p:cNvPicPr>
            <a:picLocks noChangeAspect="1" noChangeArrowheads="1"/>
          </p:cNvPicPr>
          <p:nvPr/>
        </p:nvPicPr>
        <p:blipFill>
          <a:blip r:embed="rId11" cstate="print">
            <a:extLst>
              <a:ext uri="{28A0092B-C50C-407E-A947-70E740481C1C}">
                <a14:useLocalDpi xmlns:a14="http://schemas.microsoft.com/office/drawing/2010/main" xmlns="" val="0"/>
              </a:ext>
            </a:extLst>
          </a:blip>
          <a:stretch>
            <a:fillRect/>
          </a:stretch>
        </p:blipFill>
        <p:spPr bwMode="auto">
          <a:xfrm>
            <a:off x="7391400" y="4772929"/>
            <a:ext cx="396240" cy="43891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C:\Users\vcicero\AppData\Local\Microsoft\Windows\Temporary Internet Files\Content.IE5\UDH751QD\MC900442122[1].png">
            <a:hlinkClick r:id="rId13" action="ppaction://hlinksldjump" tooltip="Cliquez ici pour revenir à la page de la Table des matières"/>
          </p:cNvPr>
          <p:cNvPicPr>
            <a:picLocks noChangeAspect="1" noChangeArrowheads="1"/>
          </p:cNvPicPr>
          <p:nvPr/>
        </p:nvPicPr>
        <p:blipFill>
          <a:blip r:embed="rId14"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42859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childTnLst>
                                </p:cTn>
                              </p:par>
                            </p:childTnLst>
                          </p:cTn>
                        </p:par>
                        <p:par>
                          <p:cTn id="14" fill="hold">
                            <p:stCondLst>
                              <p:cond delay="3000"/>
                            </p:stCondLst>
                            <p:childTnLst>
                              <p:par>
                                <p:cTn id="15" presetID="10" presetClass="entr" presetSubtype="0" fill="hold" nodeType="afterEffect">
                                  <p:stCondLst>
                                    <p:cond delay="100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childTnLst>
                                </p:cTn>
                              </p:par>
                            </p:childTnLst>
                          </p:cTn>
                        </p:par>
                        <p:par>
                          <p:cTn id="18" fill="hold">
                            <p:stCondLst>
                              <p:cond delay="5000"/>
                            </p:stCondLst>
                            <p:childTnLst>
                              <p:par>
                                <p:cTn id="19" presetID="10" presetClass="entr" presetSubtype="0" fill="hold" nodeType="afterEffect">
                                  <p:stCondLst>
                                    <p:cond delay="100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childTnLst>
                                </p:cTn>
                              </p:par>
                            </p:childTnLst>
                          </p:cTn>
                        </p:par>
                        <p:par>
                          <p:cTn id="22" fill="hold">
                            <p:stCondLst>
                              <p:cond delay="7000"/>
                            </p:stCondLst>
                            <p:childTnLst>
                              <p:par>
                                <p:cTn id="23" presetID="10" presetClass="entr" presetSubtype="0" fill="hold" nodeType="afterEffect">
                                  <p:stCondLst>
                                    <p:cond delay="100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1000"/>
                                        <p:tgtEl>
                                          <p:spTgt spid="8">
                                            <p:txEl>
                                              <p:pRg st="5" end="5"/>
                                            </p:txEl>
                                          </p:spTgt>
                                        </p:tgtEl>
                                      </p:cBhvr>
                                    </p:animEffect>
                                  </p:childTnLst>
                                </p:cTn>
                              </p:par>
                              <p:par>
                                <p:cTn id="26" presetID="10" presetClass="entr" presetSubtype="0" fill="hold" nodeType="withEffect">
                                  <p:stCondLst>
                                    <p:cond delay="10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childTnLst>
                                </p:cTn>
                              </p:par>
                            </p:childTnLst>
                          </p:cTn>
                        </p:par>
                        <p:par>
                          <p:cTn id="29" fill="hold">
                            <p:stCondLst>
                              <p:cond delay="9000"/>
                            </p:stCondLst>
                            <p:childTnLst>
                              <p:par>
                                <p:cTn id="30" presetID="10" presetClass="entr" presetSubtype="0" fill="hold" nodeType="afterEffect">
                                  <p:stCondLst>
                                    <p:cond delay="100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1000"/>
                                        <p:tgtEl>
                                          <p:spTgt spid="8">
                                            <p:txEl>
                                              <p:pRg st="7" end="7"/>
                                            </p:txEl>
                                          </p:spTgt>
                                        </p:tgtEl>
                                      </p:cBhvr>
                                    </p:animEffect>
                                  </p:childTnLst>
                                </p:cTn>
                              </p:par>
                              <p:par>
                                <p:cTn id="33" presetID="10" presetClass="entr" presetSubtype="0" fill="hold" nodeType="withEffect">
                                  <p:stCondLst>
                                    <p:cond delay="10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childTnLst>
                                </p:cTn>
                              </p:par>
                            </p:childTnLst>
                          </p:cTn>
                        </p:par>
                        <p:par>
                          <p:cTn id="36" fill="hold">
                            <p:stCondLst>
                              <p:cond delay="11000"/>
                            </p:stCondLst>
                            <p:childTnLst>
                              <p:par>
                                <p:cTn id="37" presetID="10" presetClass="entr" presetSubtype="0" fill="hold" nodeType="afterEffect">
                                  <p:stCondLst>
                                    <p:cond delay="750"/>
                                  </p:stCondLst>
                                  <p:childTnLst>
                                    <p:set>
                                      <p:cBhvr>
                                        <p:cTn id="38" dur="1" fill="hold">
                                          <p:stCondLst>
                                            <p:cond delay="0"/>
                                          </p:stCondLst>
                                        </p:cTn>
                                        <p:tgtEl>
                                          <p:spTgt spid="8">
                                            <p:txEl>
                                              <p:pRg st="9" end="9"/>
                                            </p:txEl>
                                          </p:spTgt>
                                        </p:tgtEl>
                                        <p:attrNameLst>
                                          <p:attrName>style.visibility</p:attrName>
                                        </p:attrNameLst>
                                      </p:cBhvr>
                                      <p:to>
                                        <p:strVal val="visible"/>
                                      </p:to>
                                    </p:set>
                                    <p:animEffect transition="in" filter="fade">
                                      <p:cBhvr>
                                        <p:cTn id="39" dur="1000"/>
                                        <p:tgtEl>
                                          <p:spTgt spid="8">
                                            <p:txEl>
                                              <p:pRg st="9" end="9"/>
                                            </p:txEl>
                                          </p:spTgt>
                                        </p:tgtEl>
                                      </p:cBhvr>
                                    </p:animEffect>
                                  </p:childTnLst>
                                </p:cTn>
                              </p:par>
                            </p:childTnLst>
                          </p:cTn>
                        </p:par>
                        <p:par>
                          <p:cTn id="40" fill="hold">
                            <p:stCondLst>
                              <p:cond delay="1275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944605440"/>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p:cNvSpPr>
            <a:spLocks noGrp="1"/>
          </p:cNvSpPr>
          <p:nvPr>
            <p:ph type="sldNum" sz="quarter" idx="12"/>
          </p:nvPr>
        </p:nvSpPr>
        <p:spPr/>
        <p:txBody>
          <a:bodyPr/>
          <a:lstStyle/>
          <a:p>
            <a:fld id="{D057AB9D-7DAF-4932-8D90-97F45FB0A796}" type="slidenum">
              <a:rPr lang="en-US" smtClean="0"/>
              <a:pPr/>
              <a:t>5</a:t>
            </a:fld>
            <a:endParaRPr lang="en-US" dirty="0"/>
          </a:p>
        </p:txBody>
      </p:sp>
      <p:pic>
        <p:nvPicPr>
          <p:cNvPr id="7"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304800" y="1771233"/>
            <a:ext cx="8534400" cy="2308324"/>
          </a:xfrm>
          <a:prstGeom prst="rect">
            <a:avLst/>
          </a:prstGeom>
          <a:noFill/>
        </p:spPr>
        <p:txBody>
          <a:bodyPr wrap="square" rtlCol="0">
            <a:spAutoFit/>
          </a:bodyPr>
          <a:lstStyle/>
          <a:p>
            <a:r>
              <a:rPr lang="fr-FR" sz="2400" dirty="0"/>
              <a:t>En tant que président, vous dirigerez votre club dans des activités de service qui contribuent à supporter votre communauté locale et les régions environnantes.</a:t>
            </a:r>
            <a:r>
              <a:rPr lang="en-US" sz="2400" dirty="0" smtClean="0"/>
              <a:t>  </a:t>
            </a:r>
          </a:p>
          <a:p>
            <a:pPr marL="342900" indent="-342900">
              <a:buFont typeface="Arial" pitchFamily="34" charset="0"/>
              <a:buChar char="•"/>
            </a:pPr>
            <a:endParaRPr lang="en-US" sz="2400" dirty="0" smtClean="0"/>
          </a:p>
          <a:p>
            <a:r>
              <a:rPr lang="fr-FR" sz="2400" dirty="0"/>
              <a:t>Toutefois il est également important de ne pas oublier que vous faites partie d'une organisation bien plus vaste. </a:t>
            </a:r>
            <a:r>
              <a:rPr lang="en-US" sz="2400" dirty="0" smtClean="0"/>
              <a:t>  </a:t>
            </a:r>
            <a:endParaRPr lang="en-US" sz="2800" dirty="0" smtClean="0"/>
          </a:p>
        </p:txBody>
      </p:sp>
      <p:sp>
        <p:nvSpPr>
          <p:cNvPr id="2" name="Footer Placeholder 1"/>
          <p:cNvSpPr>
            <a:spLocks noGrp="1"/>
          </p:cNvSpPr>
          <p:nvPr>
            <p:ph type="ftr" sz="quarter" idx="11"/>
          </p:nvPr>
        </p:nvSpPr>
        <p:spPr/>
        <p:txBody>
          <a:bodyPr/>
          <a:lstStyle/>
          <a:p>
            <a:r>
              <a:rPr lang="fr-FR" smtClean="0"/>
              <a:t>Formation des présidents de club</a:t>
            </a:r>
            <a:endParaRPr lang="en-US" dirty="0"/>
          </a:p>
        </p:txBody>
      </p:sp>
      <p:pic>
        <p:nvPicPr>
          <p:cNvPr id="10" name="Picture 2" descr="C:\Users\vcicero\AppData\Local\Microsoft\Windows\Temporary Internet Files\Content.IE5\UDH751QD\MC900442122[1].png">
            <a:hlinkClick r:id="rId10" action="ppaction://hlinksldjump" tooltip="Cliquez ici pour revenir à la page de la Table des matières"/>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306710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200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fade">
                                      <p:cBhvr>
                                        <p:cTn id="11" dur="1000"/>
                                        <p:tgtEl>
                                          <p:spTgt spid="8">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2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193158087"/>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457200" y="990600"/>
            <a:ext cx="8229600" cy="630942"/>
          </a:xfrm>
          <a:prstGeom prst="rect">
            <a:avLst/>
          </a:prstGeom>
          <a:noFill/>
        </p:spPr>
        <p:txBody>
          <a:bodyPr wrap="square" rtlCol="0">
            <a:spAutoFit/>
          </a:bodyPr>
          <a:lstStyle/>
          <a:p>
            <a:endParaRPr lang="en-US" sz="1100" dirty="0" smtClean="0"/>
          </a:p>
          <a:p>
            <a:r>
              <a:rPr lang="en-US" sz="2400" dirty="0" err="1"/>
              <a:t>Vous</a:t>
            </a:r>
            <a:r>
              <a:rPr lang="en-US" sz="2400" dirty="0"/>
              <a:t> </a:t>
            </a:r>
            <a:r>
              <a:rPr lang="en-US" sz="2400" dirty="0" err="1"/>
              <a:t>allez</a:t>
            </a:r>
            <a:r>
              <a:rPr lang="en-US" sz="2400" dirty="0"/>
              <a:t> devoir </a:t>
            </a:r>
            <a:r>
              <a:rPr lang="en-US" sz="2400" dirty="0" err="1"/>
              <a:t>également</a:t>
            </a:r>
            <a:r>
              <a:rPr lang="en-US" sz="2400" dirty="0"/>
              <a:t>…</a:t>
            </a:r>
          </a:p>
        </p:txBody>
      </p:sp>
      <p:sp>
        <p:nvSpPr>
          <p:cNvPr id="7" name="TextBox 6"/>
          <p:cNvSpPr txBox="1"/>
          <p:nvPr/>
        </p:nvSpPr>
        <p:spPr>
          <a:xfrm>
            <a:off x="487978" y="2045255"/>
            <a:ext cx="612648" cy="4267200"/>
          </a:xfrm>
          <a:prstGeom prst="rect">
            <a:avLst/>
          </a:prstGeom>
          <a:solidFill>
            <a:schemeClr val="accent3"/>
          </a:solidFill>
        </p:spPr>
        <p:txBody>
          <a:bodyPr vert="vert270" wrap="square" rtlCol="0" anchor="ctr" anchorCtr="0">
            <a:spAutoFit/>
          </a:bodyPr>
          <a:lstStyle/>
          <a:p>
            <a:pPr algn="ctr"/>
            <a:r>
              <a:rPr lang="en-US" sz="2400" dirty="0" err="1"/>
              <a:t>Préparation</a:t>
            </a:r>
            <a:r>
              <a:rPr lang="en-US" sz="2400" dirty="0"/>
              <a:t> à </a:t>
            </a:r>
            <a:r>
              <a:rPr lang="en-US" sz="2400" dirty="0" err="1"/>
              <a:t>votre</a:t>
            </a:r>
            <a:r>
              <a:rPr lang="en-US" sz="2400" dirty="0"/>
              <a:t> </a:t>
            </a:r>
            <a:r>
              <a:rPr lang="en-US" sz="2400" dirty="0" err="1"/>
              <a:t>mandat</a:t>
            </a:r>
            <a:endParaRPr lang="en-US" sz="2400" dirty="0"/>
          </a:p>
        </p:txBody>
      </p:sp>
      <p:sp>
        <p:nvSpPr>
          <p:cNvPr id="8" name="TextBox 7"/>
          <p:cNvSpPr txBox="1"/>
          <p:nvPr/>
        </p:nvSpPr>
        <p:spPr>
          <a:xfrm>
            <a:off x="1143000" y="2162413"/>
            <a:ext cx="7391400" cy="3508653"/>
          </a:xfrm>
          <a:prstGeom prst="rect">
            <a:avLst/>
          </a:prstGeom>
          <a:noFill/>
        </p:spPr>
        <p:txBody>
          <a:bodyPr wrap="square" rtlCol="0">
            <a:spAutoFit/>
          </a:bodyPr>
          <a:lstStyle/>
          <a:p>
            <a:pPr marL="342900" indent="-342900">
              <a:buFont typeface="Wingdings" pitchFamily="2" charset="2"/>
              <a:buChar char="Ø"/>
            </a:pPr>
            <a:r>
              <a:rPr lang="fr-FR" sz="2400" dirty="0"/>
              <a:t>Choisir les présidents de commissions</a:t>
            </a:r>
            <a:endParaRPr lang="en-US" sz="2000" dirty="0" smtClean="0"/>
          </a:p>
          <a:p>
            <a:pPr marL="742950" lvl="1" indent="-285750">
              <a:buFont typeface="Arial" pitchFamily="34" charset="0"/>
              <a:buChar char="•"/>
            </a:pPr>
            <a:r>
              <a:rPr lang="fr-FR" dirty="0"/>
              <a:t>Passer en revue la section 3 de ce module en ligne pour des conseils sur le choix de la bonne </a:t>
            </a:r>
            <a:r>
              <a:rPr lang="fr-FR" dirty="0" smtClean="0"/>
              <a:t>personne</a:t>
            </a:r>
            <a:endParaRPr lang="en-US" sz="2000" dirty="0"/>
          </a:p>
          <a:p>
            <a:pPr marL="342900" indent="-342900">
              <a:buFont typeface="Wingdings" pitchFamily="2" charset="2"/>
              <a:buChar char="Ø"/>
            </a:pPr>
            <a:endParaRPr lang="en-US" sz="2400" dirty="0"/>
          </a:p>
          <a:p>
            <a:pPr marL="342900" indent="-342900">
              <a:buFont typeface="Wingdings" pitchFamily="2" charset="2"/>
              <a:buChar char="Ø"/>
            </a:pPr>
            <a:r>
              <a:rPr lang="fr-FR" sz="2400" dirty="0"/>
              <a:t>Travailler avec votre trésorier et la Commission des finances pour :</a:t>
            </a:r>
            <a:endParaRPr lang="en-US" sz="2400" dirty="0" smtClean="0"/>
          </a:p>
          <a:p>
            <a:pPr marL="742950" lvl="1" indent="-285750">
              <a:buFont typeface="Arial" pitchFamily="34" charset="0"/>
              <a:buChar char="•"/>
            </a:pPr>
            <a:r>
              <a:rPr lang="fr-FR" dirty="0"/>
              <a:t>Préparer les budgets administratif et d'activités</a:t>
            </a:r>
            <a:endParaRPr lang="en-US" dirty="0" smtClean="0"/>
          </a:p>
          <a:p>
            <a:pPr marL="742950" lvl="1" indent="-285750">
              <a:buFont typeface="Arial" pitchFamily="34" charset="0"/>
              <a:buChar char="•"/>
            </a:pPr>
            <a:r>
              <a:rPr lang="fr-FR" dirty="0"/>
              <a:t>Sélectionner une banque et définissez les directives pour le remboursement des dépenses en espèces</a:t>
            </a:r>
            <a:endParaRPr lang="en-US" dirty="0" smtClean="0"/>
          </a:p>
          <a:p>
            <a:pPr marL="742950" lvl="1" indent="-285750">
              <a:buFont typeface="Arial" pitchFamily="34" charset="0"/>
              <a:buChar char="•"/>
            </a:pPr>
            <a:r>
              <a:rPr lang="fr-FR" dirty="0"/>
              <a:t>Définir les cotisations de club en fonction du montant nécessaire pour maintenir la santé financière du club</a:t>
            </a:r>
            <a:endParaRPr lang="en-US" dirty="0" smtClean="0"/>
          </a:p>
        </p:txBody>
      </p:sp>
      <p:sp>
        <p:nvSpPr>
          <p:cNvPr id="3" name="Footer Placeholder 2"/>
          <p:cNvSpPr>
            <a:spLocks noGrp="1"/>
          </p:cNvSpPr>
          <p:nvPr>
            <p:ph type="ftr" sz="quarter" idx="11"/>
          </p:nvPr>
        </p:nvSpPr>
        <p:spPr/>
        <p:txBody>
          <a:bodyPr/>
          <a:lstStyle/>
          <a:p>
            <a:r>
              <a:rPr lang="fr-FR" smtClean="0"/>
              <a:t>Formation des présidents de club</a:t>
            </a:r>
            <a:endParaRPr lang="en-US" dirty="0"/>
          </a:p>
        </p:txBody>
      </p:sp>
      <p:sp>
        <p:nvSpPr>
          <p:cNvPr id="5" name="Slide Number Placeholder 4"/>
          <p:cNvSpPr>
            <a:spLocks noGrp="1"/>
          </p:cNvSpPr>
          <p:nvPr>
            <p:ph type="sldNum" sz="quarter" idx="12"/>
          </p:nvPr>
        </p:nvSpPr>
        <p:spPr/>
        <p:txBody>
          <a:bodyPr/>
          <a:lstStyle/>
          <a:p>
            <a:fld id="{D057AB9D-7DAF-4932-8D90-97F45FB0A796}" type="slidenum">
              <a:rPr lang="en-US" smtClean="0"/>
              <a:pPr/>
              <a:t>50</a:t>
            </a:fld>
            <a:endParaRPr lang="en-US" dirty="0"/>
          </a:p>
        </p:txBody>
      </p:sp>
      <p:pic>
        <p:nvPicPr>
          <p:cNvPr id="10"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C:\Users\vcicero\AppData\Local\Microsoft\Windows\Temporary Internet Files\Content.IE5\UDH751QD\MC900442122[1].png">
            <a:hlinkClick r:id="rId10" action="ppaction://hlinksldjump" tooltip="Cliquez ici pour revenir à la page de la Table des matières"/>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93902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1000"/>
                                        <p:tgtEl>
                                          <p:spTgt spid="8">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150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1000"/>
                                        <p:tgtEl>
                                          <p:spTgt spid="8">
                                            <p:txEl>
                                              <p:pRg st="3" end="3"/>
                                            </p:txEl>
                                          </p:spTgt>
                                        </p:tgtEl>
                                      </p:cBhvr>
                                    </p:animEffect>
                                  </p:childTnLst>
                                </p:cTn>
                              </p:par>
                            </p:childTnLst>
                          </p:cTn>
                        </p:par>
                        <p:par>
                          <p:cTn id="16" fill="hold">
                            <p:stCondLst>
                              <p:cond delay="6500"/>
                            </p:stCondLst>
                            <p:childTnLst>
                              <p:par>
                                <p:cTn id="17" presetID="10" presetClass="entr" presetSubtype="0" fill="hold" nodeType="afterEffect">
                                  <p:stCondLst>
                                    <p:cond delay="50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1000"/>
                                        <p:tgtEl>
                                          <p:spTgt spid="8">
                                            <p:txEl>
                                              <p:pRg st="4" end="4"/>
                                            </p:txEl>
                                          </p:spTgt>
                                        </p:tgtEl>
                                      </p:cBhvr>
                                    </p:animEffect>
                                  </p:childTnLst>
                                </p:cTn>
                              </p:par>
                            </p:childTnLst>
                          </p:cTn>
                        </p:par>
                        <p:par>
                          <p:cTn id="20" fill="hold">
                            <p:stCondLst>
                              <p:cond delay="8000"/>
                            </p:stCondLst>
                            <p:childTnLst>
                              <p:par>
                                <p:cTn id="21" presetID="10" presetClass="entr" presetSubtype="0" fill="hold" nodeType="afterEffect">
                                  <p:stCondLst>
                                    <p:cond delay="150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fade">
                                      <p:cBhvr>
                                        <p:cTn id="23" dur="1000"/>
                                        <p:tgtEl>
                                          <p:spTgt spid="8">
                                            <p:txEl>
                                              <p:pRg st="5" end="5"/>
                                            </p:txEl>
                                          </p:spTgt>
                                        </p:tgtEl>
                                      </p:cBhvr>
                                    </p:animEffect>
                                  </p:childTnLst>
                                </p:cTn>
                              </p:par>
                            </p:childTnLst>
                          </p:cTn>
                        </p:par>
                        <p:par>
                          <p:cTn id="24" fill="hold">
                            <p:stCondLst>
                              <p:cond delay="10500"/>
                            </p:stCondLst>
                            <p:childTnLst>
                              <p:par>
                                <p:cTn id="25" presetID="10" presetClass="entr" presetSubtype="0" fill="hold" nodeType="afterEffect">
                                  <p:stCondLst>
                                    <p:cond delay="240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1000"/>
                                        <p:tgtEl>
                                          <p:spTgt spid="8">
                                            <p:txEl>
                                              <p:pRg st="6" end="6"/>
                                            </p:txEl>
                                          </p:spTgt>
                                        </p:tgtEl>
                                      </p:cBhvr>
                                    </p:animEffect>
                                  </p:childTnLst>
                                </p:cTn>
                              </p:par>
                            </p:childTnLst>
                          </p:cTn>
                        </p:par>
                        <p:par>
                          <p:cTn id="28" fill="hold">
                            <p:stCondLst>
                              <p:cond delay="139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4030464659"/>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457200" y="990600"/>
            <a:ext cx="8229600" cy="630942"/>
          </a:xfrm>
          <a:prstGeom prst="rect">
            <a:avLst/>
          </a:prstGeom>
          <a:noFill/>
        </p:spPr>
        <p:txBody>
          <a:bodyPr wrap="square" rtlCol="0">
            <a:spAutoFit/>
          </a:bodyPr>
          <a:lstStyle/>
          <a:p>
            <a:endParaRPr lang="en-US" sz="1100" dirty="0" smtClean="0"/>
          </a:p>
          <a:p>
            <a:r>
              <a:rPr lang="fr-FR" sz="2400" dirty="0"/>
              <a:t>Au cours de votre mandat assurez-vous de</a:t>
            </a:r>
            <a:r>
              <a:rPr lang="en-US" sz="2400" dirty="0" smtClean="0"/>
              <a:t>…</a:t>
            </a:r>
          </a:p>
        </p:txBody>
      </p:sp>
      <p:sp>
        <p:nvSpPr>
          <p:cNvPr id="7" name="TextBox 6"/>
          <p:cNvSpPr txBox="1"/>
          <p:nvPr/>
        </p:nvSpPr>
        <p:spPr>
          <a:xfrm>
            <a:off x="457200" y="2045255"/>
            <a:ext cx="615553" cy="4267200"/>
          </a:xfrm>
          <a:prstGeom prst="rect">
            <a:avLst/>
          </a:prstGeom>
          <a:solidFill>
            <a:schemeClr val="accent3"/>
          </a:solidFill>
        </p:spPr>
        <p:txBody>
          <a:bodyPr vert="vert270" wrap="square" rtlCol="0" anchor="ctr" anchorCtr="0">
            <a:spAutoFit/>
          </a:bodyPr>
          <a:lstStyle/>
          <a:p>
            <a:pPr algn="ctr"/>
            <a:r>
              <a:rPr lang="en-US" sz="2800" dirty="0"/>
              <a:t>En </a:t>
            </a:r>
            <a:r>
              <a:rPr lang="en-US" sz="2800" dirty="0" err="1"/>
              <a:t>continu</a:t>
            </a:r>
            <a:endParaRPr lang="en-US" sz="2800" dirty="0"/>
          </a:p>
        </p:txBody>
      </p:sp>
      <p:sp>
        <p:nvSpPr>
          <p:cNvPr id="8" name="TextBox 7"/>
          <p:cNvSpPr txBox="1"/>
          <p:nvPr/>
        </p:nvSpPr>
        <p:spPr>
          <a:xfrm>
            <a:off x="1295400" y="1981200"/>
            <a:ext cx="7391400" cy="4355038"/>
          </a:xfrm>
          <a:prstGeom prst="rect">
            <a:avLst/>
          </a:prstGeom>
          <a:noFill/>
        </p:spPr>
        <p:txBody>
          <a:bodyPr wrap="square" rtlCol="0">
            <a:spAutoFit/>
          </a:bodyPr>
          <a:lstStyle/>
          <a:p>
            <a:pPr marL="342900" indent="-342900">
              <a:spcAft>
                <a:spcPts val="600"/>
              </a:spcAft>
              <a:buFont typeface="Wingdings" pitchFamily="2" charset="2"/>
              <a:buChar char="Ø"/>
            </a:pPr>
            <a:r>
              <a:rPr lang="en-US" sz="2200" dirty="0" err="1"/>
              <a:t>Tenir</a:t>
            </a:r>
            <a:r>
              <a:rPr lang="en-US" sz="2200" dirty="0"/>
              <a:t> des </a:t>
            </a:r>
            <a:r>
              <a:rPr lang="en-US" sz="2200" dirty="0" err="1"/>
              <a:t>réunions</a:t>
            </a:r>
            <a:r>
              <a:rPr lang="en-US" sz="2200" dirty="0"/>
              <a:t> </a:t>
            </a:r>
            <a:r>
              <a:rPr lang="en-US" sz="2200" dirty="0" err="1"/>
              <a:t>régulièrement</a:t>
            </a:r>
            <a:endParaRPr lang="en-US" sz="2200" dirty="0" smtClean="0"/>
          </a:p>
          <a:p>
            <a:pPr marL="342900" indent="-342900">
              <a:spcAft>
                <a:spcPts val="600"/>
              </a:spcAft>
              <a:buFont typeface="Wingdings" pitchFamily="2" charset="2"/>
              <a:buChar char="Ø"/>
            </a:pPr>
            <a:r>
              <a:rPr lang="fr-FR" sz="2200" dirty="0"/>
              <a:t>Communiquer fréquemment avec les membres du club pour vous assurer qu'ils sont à jour concernant les nouvelles du club et les problèmes</a:t>
            </a:r>
            <a:endParaRPr lang="en-US" sz="2200" dirty="0" smtClean="0"/>
          </a:p>
          <a:p>
            <a:pPr marL="342900" indent="-342900">
              <a:spcAft>
                <a:spcPts val="600"/>
              </a:spcAft>
              <a:buFont typeface="Wingdings" pitchFamily="2" charset="2"/>
              <a:buChar char="Ø"/>
            </a:pPr>
            <a:r>
              <a:rPr lang="en-US" sz="2200" dirty="0" err="1"/>
              <a:t>Gérer</a:t>
            </a:r>
            <a:r>
              <a:rPr lang="en-US" sz="2200" dirty="0"/>
              <a:t> la </a:t>
            </a:r>
            <a:r>
              <a:rPr lang="en-US" sz="2200" dirty="0" err="1"/>
              <a:t>correspondance</a:t>
            </a:r>
            <a:r>
              <a:rPr lang="en-US" sz="2200" dirty="0"/>
              <a:t> </a:t>
            </a:r>
            <a:r>
              <a:rPr lang="en-US" sz="2200" dirty="0" err="1"/>
              <a:t>promptement</a:t>
            </a:r>
            <a:r>
              <a:rPr lang="en-US" sz="2200" dirty="0"/>
              <a:t> </a:t>
            </a:r>
            <a:endParaRPr lang="en-US" sz="2200" dirty="0" smtClean="0"/>
          </a:p>
          <a:p>
            <a:pPr marL="800100" lvl="1" indent="-342900">
              <a:spcAft>
                <a:spcPts val="600"/>
              </a:spcAft>
              <a:buFont typeface="Arial" pitchFamily="34" charset="0"/>
              <a:buChar char="•"/>
            </a:pPr>
            <a:r>
              <a:rPr lang="fr-FR" sz="2200" dirty="0"/>
              <a:t>Essayez de maintenir un standard de 24 heures</a:t>
            </a:r>
            <a:endParaRPr lang="en-US" sz="2200" dirty="0" smtClean="0"/>
          </a:p>
          <a:p>
            <a:pPr marL="342900" indent="-342900">
              <a:spcAft>
                <a:spcPts val="600"/>
              </a:spcAft>
              <a:buFont typeface="Wingdings" pitchFamily="2" charset="2"/>
              <a:buChar char="Ø"/>
            </a:pPr>
            <a:r>
              <a:rPr lang="fr-FR" sz="2200" dirty="0"/>
              <a:t>Aider au choix de projets de service</a:t>
            </a:r>
            <a:endParaRPr lang="en-US" sz="2200" dirty="0" smtClean="0"/>
          </a:p>
          <a:p>
            <a:pPr marL="342900" indent="-342900">
              <a:spcAft>
                <a:spcPts val="600"/>
              </a:spcAft>
              <a:buFont typeface="Wingdings" pitchFamily="2" charset="2"/>
              <a:buChar char="Ø"/>
            </a:pPr>
            <a:r>
              <a:rPr lang="en-US" sz="2200" dirty="0" err="1"/>
              <a:t>Recruter</a:t>
            </a:r>
            <a:r>
              <a:rPr lang="en-US" sz="2200" dirty="0"/>
              <a:t> de nouveaux </a:t>
            </a:r>
            <a:r>
              <a:rPr lang="en-US" sz="2200" dirty="0" err="1"/>
              <a:t>membres</a:t>
            </a:r>
            <a:endParaRPr lang="en-US" sz="2200" dirty="0" smtClean="0"/>
          </a:p>
          <a:p>
            <a:pPr marL="342900" indent="-342900">
              <a:spcAft>
                <a:spcPts val="600"/>
              </a:spcAft>
              <a:buFont typeface="Wingdings" pitchFamily="2" charset="2"/>
              <a:buChar char="Ø"/>
            </a:pPr>
            <a:r>
              <a:rPr lang="fr-FR" sz="2200" dirty="0"/>
              <a:t>Participer à des réunions de zone et congrès</a:t>
            </a:r>
            <a:endParaRPr lang="en-US" sz="2200" dirty="0" smtClean="0"/>
          </a:p>
          <a:p>
            <a:pPr marL="342900" indent="-342900">
              <a:spcAft>
                <a:spcPts val="600"/>
              </a:spcAft>
              <a:buFont typeface="Wingdings" pitchFamily="2" charset="2"/>
              <a:buChar char="Ø"/>
            </a:pPr>
            <a:r>
              <a:rPr lang="fr-FR" sz="2200" dirty="0"/>
              <a:t>Passer en revue les rapports mensuels de l'effectif et des </a:t>
            </a:r>
            <a:r>
              <a:rPr lang="fr-FR" sz="2200" dirty="0" smtClean="0"/>
              <a:t>activités</a:t>
            </a:r>
            <a:endParaRPr lang="en-US" sz="2200" dirty="0" smtClean="0"/>
          </a:p>
        </p:txBody>
      </p:sp>
      <p:sp>
        <p:nvSpPr>
          <p:cNvPr id="3" name="Footer Placeholder 2"/>
          <p:cNvSpPr>
            <a:spLocks noGrp="1"/>
          </p:cNvSpPr>
          <p:nvPr>
            <p:ph type="ftr" sz="quarter" idx="11"/>
          </p:nvPr>
        </p:nvSpPr>
        <p:spPr/>
        <p:txBody>
          <a:bodyPr/>
          <a:lstStyle/>
          <a:p>
            <a:r>
              <a:rPr lang="fr-FR" smtClean="0"/>
              <a:t>Formation des présidents de club</a:t>
            </a:r>
            <a:endParaRPr lang="en-US" dirty="0"/>
          </a:p>
        </p:txBody>
      </p:sp>
      <p:sp>
        <p:nvSpPr>
          <p:cNvPr id="5" name="Slide Number Placeholder 4"/>
          <p:cNvSpPr>
            <a:spLocks noGrp="1"/>
          </p:cNvSpPr>
          <p:nvPr>
            <p:ph type="sldNum" sz="quarter" idx="12"/>
          </p:nvPr>
        </p:nvSpPr>
        <p:spPr/>
        <p:txBody>
          <a:bodyPr/>
          <a:lstStyle/>
          <a:p>
            <a:fld id="{D057AB9D-7DAF-4932-8D90-97F45FB0A796}" type="slidenum">
              <a:rPr lang="en-US" smtClean="0"/>
              <a:pPr/>
              <a:t>51</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vcicero\AppData\Local\Microsoft\Windows\Temporary Internet Files\Content.IE5\UDH751QD\MC900442122[1].png">
            <a:hlinkClick r:id="rId10" action="ppaction://hlinksldjump" tooltip="Cliquez ici pour revenir à la page de la Table des matières"/>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61847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150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1000"/>
                                        <p:tgtEl>
                                          <p:spTgt spid="8">
                                            <p:txEl>
                                              <p:pRg st="1" end="1"/>
                                            </p:txEl>
                                          </p:spTgt>
                                        </p:tgtEl>
                                      </p:cBhvr>
                                    </p:animEffect>
                                  </p:childTnLst>
                                </p:cTn>
                              </p:par>
                            </p:childTnLst>
                          </p:cTn>
                        </p:par>
                        <p:par>
                          <p:cTn id="18" fill="hold">
                            <p:stCondLst>
                              <p:cond delay="4500"/>
                            </p:stCondLst>
                            <p:childTnLst>
                              <p:par>
                                <p:cTn id="19" presetID="10" presetClass="entr" presetSubtype="0" fill="hold" nodeType="afterEffect">
                                  <p:stCondLst>
                                    <p:cond delay="200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childTnLst>
                                </p:cTn>
                              </p:par>
                            </p:childTnLst>
                          </p:cTn>
                        </p:par>
                        <p:par>
                          <p:cTn id="22" fill="hold">
                            <p:stCondLst>
                              <p:cond delay="7500"/>
                            </p:stCondLst>
                            <p:childTnLst>
                              <p:par>
                                <p:cTn id="23" presetID="10" presetClass="entr" presetSubtype="0" fill="hold" nodeType="after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1000"/>
                                        <p:tgtEl>
                                          <p:spTgt spid="8">
                                            <p:txEl>
                                              <p:pRg st="3" end="3"/>
                                            </p:txEl>
                                          </p:spTgt>
                                        </p:tgtEl>
                                      </p:cBhvr>
                                    </p:animEffect>
                                  </p:childTnLst>
                                </p:cTn>
                              </p:par>
                            </p:childTnLst>
                          </p:cTn>
                        </p:par>
                        <p:par>
                          <p:cTn id="26" fill="hold">
                            <p:stCondLst>
                              <p:cond delay="8500"/>
                            </p:stCondLst>
                            <p:childTnLst>
                              <p:par>
                                <p:cTn id="27" presetID="10" presetClass="entr" presetSubtype="0" fill="hold" nodeType="afterEffect">
                                  <p:stCondLst>
                                    <p:cond delay="1500"/>
                                  </p:stCondLst>
                                  <p:childTnLst>
                                    <p:set>
                                      <p:cBhvr>
                                        <p:cTn id="28" dur="1" fill="hold">
                                          <p:stCondLst>
                                            <p:cond delay="0"/>
                                          </p:stCondLst>
                                        </p:cTn>
                                        <p:tgtEl>
                                          <p:spTgt spid="8">
                                            <p:txEl>
                                              <p:pRg st="4" end="4"/>
                                            </p:txEl>
                                          </p:spTgt>
                                        </p:tgtEl>
                                        <p:attrNameLst>
                                          <p:attrName>style.visibility</p:attrName>
                                        </p:attrNameLst>
                                      </p:cBhvr>
                                      <p:to>
                                        <p:strVal val="visible"/>
                                      </p:to>
                                    </p:set>
                                    <p:animEffect transition="in" filter="fade">
                                      <p:cBhvr>
                                        <p:cTn id="29" dur="1000"/>
                                        <p:tgtEl>
                                          <p:spTgt spid="8">
                                            <p:txEl>
                                              <p:pRg st="4" end="4"/>
                                            </p:txEl>
                                          </p:spTgt>
                                        </p:tgtEl>
                                      </p:cBhvr>
                                    </p:animEffect>
                                  </p:childTnLst>
                                </p:cTn>
                              </p:par>
                            </p:childTnLst>
                          </p:cTn>
                        </p:par>
                        <p:par>
                          <p:cTn id="30" fill="hold">
                            <p:stCondLst>
                              <p:cond delay="11000"/>
                            </p:stCondLst>
                            <p:childTnLst>
                              <p:par>
                                <p:cTn id="31" presetID="10" presetClass="entr" presetSubtype="0" fill="hold" nodeType="afterEffect">
                                  <p:stCondLst>
                                    <p:cond delay="1500"/>
                                  </p:stCondLst>
                                  <p:childTnLst>
                                    <p:set>
                                      <p:cBhvr>
                                        <p:cTn id="32" dur="1" fill="hold">
                                          <p:stCondLst>
                                            <p:cond delay="0"/>
                                          </p:stCondLst>
                                        </p:cTn>
                                        <p:tgtEl>
                                          <p:spTgt spid="8">
                                            <p:txEl>
                                              <p:pRg st="5" end="5"/>
                                            </p:txEl>
                                          </p:spTgt>
                                        </p:tgtEl>
                                        <p:attrNameLst>
                                          <p:attrName>style.visibility</p:attrName>
                                        </p:attrNameLst>
                                      </p:cBhvr>
                                      <p:to>
                                        <p:strVal val="visible"/>
                                      </p:to>
                                    </p:set>
                                    <p:animEffect transition="in" filter="fade">
                                      <p:cBhvr>
                                        <p:cTn id="33" dur="1000"/>
                                        <p:tgtEl>
                                          <p:spTgt spid="8">
                                            <p:txEl>
                                              <p:pRg st="5" end="5"/>
                                            </p:txEl>
                                          </p:spTgt>
                                        </p:tgtEl>
                                      </p:cBhvr>
                                    </p:animEffect>
                                  </p:childTnLst>
                                </p:cTn>
                              </p:par>
                            </p:childTnLst>
                          </p:cTn>
                        </p:par>
                        <p:par>
                          <p:cTn id="34" fill="hold">
                            <p:stCondLst>
                              <p:cond delay="13500"/>
                            </p:stCondLst>
                            <p:childTnLst>
                              <p:par>
                                <p:cTn id="35" presetID="10" presetClass="entr" presetSubtype="0" fill="hold" nodeType="afterEffect">
                                  <p:stCondLst>
                                    <p:cond delay="150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1000"/>
                                        <p:tgtEl>
                                          <p:spTgt spid="8">
                                            <p:txEl>
                                              <p:pRg st="6" end="6"/>
                                            </p:txEl>
                                          </p:spTgt>
                                        </p:tgtEl>
                                      </p:cBhvr>
                                    </p:animEffect>
                                  </p:childTnLst>
                                </p:cTn>
                              </p:par>
                            </p:childTnLst>
                          </p:cTn>
                        </p:par>
                        <p:par>
                          <p:cTn id="38" fill="hold">
                            <p:stCondLst>
                              <p:cond delay="16000"/>
                            </p:stCondLst>
                            <p:childTnLst>
                              <p:par>
                                <p:cTn id="39" presetID="10" presetClass="entr" presetSubtype="0" fill="hold" nodeType="afterEffect">
                                  <p:stCondLst>
                                    <p:cond delay="150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childTnLst>
                                </p:cTn>
                              </p:par>
                            </p:childTnLst>
                          </p:cTn>
                        </p:par>
                        <p:par>
                          <p:cTn id="42" fill="hold">
                            <p:stCondLst>
                              <p:cond delay="18500"/>
                            </p:stCondLst>
                            <p:childTnLst>
                              <p:par>
                                <p:cTn id="43" presetID="10" presetClass="entr" presetSubtype="0"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524238716"/>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304800" y="1150203"/>
            <a:ext cx="8514495" cy="830997"/>
          </a:xfrm>
          <a:prstGeom prst="rect">
            <a:avLst/>
          </a:prstGeom>
          <a:noFill/>
        </p:spPr>
        <p:txBody>
          <a:bodyPr wrap="square" rtlCol="0">
            <a:spAutoFit/>
          </a:bodyPr>
          <a:lstStyle/>
          <a:p>
            <a:r>
              <a:rPr lang="fr-FR" sz="2400" dirty="0"/>
              <a:t>Vous continuez cependant à jouer un rôle important dans la réussite future du club en planifiant une transition efficace.</a:t>
            </a:r>
            <a:endParaRPr lang="en-US" sz="2400" dirty="0"/>
          </a:p>
        </p:txBody>
      </p:sp>
      <p:pic>
        <p:nvPicPr>
          <p:cNvPr id="2054" name="Picture 6" descr="C:\Users\vcicero\AppData\Local\Microsoft\Windows\Temporary Internet Files\Content.IE5\0EO4O004\MP900387426[1].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57200" y="2054707"/>
            <a:ext cx="8229600" cy="4239768"/>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1295400" y="2045255"/>
            <a:ext cx="7391400" cy="3477875"/>
          </a:xfrm>
          <a:prstGeom prst="rect">
            <a:avLst/>
          </a:prstGeom>
          <a:noFill/>
        </p:spPr>
        <p:txBody>
          <a:bodyPr wrap="square" rtlCol="0">
            <a:spAutoFit/>
          </a:bodyPr>
          <a:lstStyle/>
          <a:p>
            <a:pPr marL="342900" indent="-342900">
              <a:buFont typeface="Wingdings" pitchFamily="2" charset="2"/>
              <a:buChar char="Ø"/>
            </a:pPr>
            <a:r>
              <a:rPr lang="fr-FR" sz="2000" dirty="0"/>
              <a:t>Passation des pouvoirs à l'équipe dirigeante suivante</a:t>
            </a:r>
            <a:endParaRPr lang="en-US" sz="2000" dirty="0" smtClean="0"/>
          </a:p>
          <a:p>
            <a:pPr marL="800100" lvl="1" indent="-342900">
              <a:buFont typeface="Arial" pitchFamily="34" charset="0"/>
              <a:buChar char="•"/>
            </a:pPr>
            <a:r>
              <a:rPr lang="fr-FR" sz="2000" dirty="0"/>
              <a:t>Rencontrez le président entrant pour discuter de l'état du club et d'éventuels projets ou plans qui ne sont pas encore </a:t>
            </a:r>
            <a:r>
              <a:rPr lang="fr-FR" sz="2000" dirty="0" smtClean="0"/>
              <a:t>achevés</a:t>
            </a:r>
            <a:endParaRPr lang="en-US" sz="2000" dirty="0" smtClean="0"/>
          </a:p>
          <a:p>
            <a:pPr marL="800100" lvl="1" indent="-342900">
              <a:buFont typeface="Wingdings" pitchFamily="2" charset="2"/>
              <a:buChar char="Ø"/>
            </a:pPr>
            <a:endParaRPr lang="en-US" sz="2000" dirty="0" smtClean="0"/>
          </a:p>
          <a:p>
            <a:pPr marL="342900" indent="-342900">
              <a:buFont typeface="Wingdings" pitchFamily="2" charset="2"/>
              <a:buChar char="Ø"/>
            </a:pPr>
            <a:r>
              <a:rPr lang="fr-FR" sz="2000" dirty="0"/>
              <a:t>Planifiez le dîner d'appréciation et de reconnaissance de fin d'année</a:t>
            </a:r>
            <a:endParaRPr lang="en-US" sz="2000" dirty="0" smtClean="0"/>
          </a:p>
          <a:p>
            <a:pPr marL="342900" indent="-342900">
              <a:buFont typeface="Wingdings" pitchFamily="2" charset="2"/>
              <a:buChar char="Ø"/>
            </a:pPr>
            <a:endParaRPr lang="en-US" sz="2000" dirty="0" smtClean="0"/>
          </a:p>
          <a:p>
            <a:pPr marL="342900" indent="-342900">
              <a:buFont typeface="Wingdings" pitchFamily="2" charset="2"/>
              <a:buChar char="Ø"/>
            </a:pPr>
            <a:r>
              <a:rPr lang="fr-FR" sz="2000" dirty="0"/>
              <a:t>Planifiez le dîner d'installation et la réunion annuelle</a:t>
            </a:r>
            <a:endParaRPr lang="en-US" sz="2000" dirty="0" smtClean="0"/>
          </a:p>
          <a:p>
            <a:pPr marL="342900" indent="-342900">
              <a:buFont typeface="Wingdings" pitchFamily="2" charset="2"/>
              <a:buChar char="Ø"/>
            </a:pPr>
            <a:endParaRPr lang="en-US" sz="2000" dirty="0" smtClean="0"/>
          </a:p>
          <a:p>
            <a:pPr marL="342900" indent="-342900">
              <a:buFont typeface="Wingdings" pitchFamily="2" charset="2"/>
              <a:buChar char="Ø"/>
            </a:pPr>
            <a:r>
              <a:rPr lang="fr-FR" sz="2000" dirty="0"/>
              <a:t>Sollicitez la récompense d'excellence de club</a:t>
            </a:r>
            <a:endParaRPr lang="en-US" sz="2000" dirty="0" smtClean="0"/>
          </a:p>
        </p:txBody>
      </p:sp>
      <p:sp>
        <p:nvSpPr>
          <p:cNvPr id="3" name="Footer Placeholder 2"/>
          <p:cNvSpPr>
            <a:spLocks noGrp="1"/>
          </p:cNvSpPr>
          <p:nvPr>
            <p:ph type="ftr" sz="quarter" idx="11"/>
          </p:nvPr>
        </p:nvSpPr>
        <p:spPr/>
        <p:txBody>
          <a:bodyPr/>
          <a:lstStyle/>
          <a:p>
            <a:r>
              <a:rPr lang="fr-FR" smtClean="0"/>
              <a:t>Formation des présidents de club</a:t>
            </a:r>
            <a:endParaRPr lang="en-US" dirty="0"/>
          </a:p>
        </p:txBody>
      </p:sp>
      <p:sp>
        <p:nvSpPr>
          <p:cNvPr id="5" name="Slide Number Placeholder 4"/>
          <p:cNvSpPr>
            <a:spLocks noGrp="1"/>
          </p:cNvSpPr>
          <p:nvPr>
            <p:ph type="sldNum" sz="quarter" idx="12"/>
          </p:nvPr>
        </p:nvSpPr>
        <p:spPr/>
        <p:txBody>
          <a:bodyPr/>
          <a:lstStyle/>
          <a:p>
            <a:fld id="{D057AB9D-7DAF-4932-8D90-97F45FB0A796}" type="slidenum">
              <a:rPr lang="en-US" smtClean="0"/>
              <a:pPr/>
              <a:t>52</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457200" y="2045255"/>
            <a:ext cx="615553" cy="4267200"/>
          </a:xfrm>
          <a:prstGeom prst="rect">
            <a:avLst/>
          </a:prstGeom>
          <a:solidFill>
            <a:schemeClr val="accent3"/>
          </a:solidFill>
        </p:spPr>
        <p:txBody>
          <a:bodyPr vert="vert270" wrap="square" rtlCol="0" anchor="ctr" anchorCtr="0">
            <a:spAutoFit/>
          </a:bodyPr>
          <a:lstStyle/>
          <a:p>
            <a:pPr algn="ctr"/>
            <a:r>
              <a:rPr lang="en-US" sz="2800" dirty="0"/>
              <a:t>Fin de </a:t>
            </a:r>
            <a:r>
              <a:rPr lang="en-US" sz="2800" dirty="0" err="1"/>
              <a:t>mandat</a:t>
            </a:r>
            <a:endParaRPr lang="en-US" sz="2800" dirty="0"/>
          </a:p>
        </p:txBody>
      </p:sp>
      <p:pic>
        <p:nvPicPr>
          <p:cNvPr id="15" name="Picture 2" descr="C:\Users\vcicero\AppData\Local\Microsoft\Windows\Temporary Internet Files\Content.IE5\UDH751QD\MC900442122[1].png">
            <a:hlinkClick r:id="rId11" action="ppaction://hlinksldjump" tooltip="Cliquez ici pour revenir à la page de la Table des matières"/>
          </p:cNvPr>
          <p:cNvPicPr>
            <a:picLocks noChangeAspect="1" noChangeArrowheads="1"/>
          </p:cNvPicPr>
          <p:nvPr/>
        </p:nvPicPr>
        <p:blipFill>
          <a:blip r:embed="rId12"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151783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7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10" presetClass="exit" presetSubtype="0" fill="hold" nodeType="withEffect">
                                  <p:stCondLst>
                                    <p:cond delay="2000"/>
                                  </p:stCondLst>
                                  <p:childTnLst>
                                    <p:animEffect transition="out" filter="fade">
                                      <p:cBhvr>
                                        <p:cTn id="14" dur="2500"/>
                                        <p:tgtEl>
                                          <p:spTgt spid="2054"/>
                                        </p:tgtEl>
                                      </p:cBhvr>
                                    </p:animEffect>
                                    <p:set>
                                      <p:cBhvr>
                                        <p:cTn id="15" dur="1" fill="hold">
                                          <p:stCondLst>
                                            <p:cond delay="2499"/>
                                          </p:stCondLst>
                                        </p:cTn>
                                        <p:tgtEl>
                                          <p:spTgt spid="2054"/>
                                        </p:tgtEl>
                                        <p:attrNameLst>
                                          <p:attrName>style.visibility</p:attrName>
                                        </p:attrNameLst>
                                      </p:cBhvr>
                                      <p:to>
                                        <p:strVal val="hidden"/>
                                      </p:to>
                                    </p:set>
                                  </p:childTnLst>
                                </p:cTn>
                              </p:par>
                            </p:childTnLst>
                          </p:cTn>
                        </p:par>
                        <p:par>
                          <p:cTn id="16" fill="hold">
                            <p:stCondLst>
                              <p:cond delay="4500"/>
                            </p:stCondLst>
                            <p:childTnLst>
                              <p:par>
                                <p:cTn id="17" presetID="10" presetClass="entr" presetSubtype="0" fill="hold" grpId="0" nodeType="after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1000"/>
                                        <p:tgtEl>
                                          <p:spTgt spid="14">
                                            <p:txEl>
                                              <p:pRg st="0" end="0"/>
                                            </p:txEl>
                                          </p:spTgt>
                                        </p:tgtEl>
                                      </p:cBhvr>
                                    </p:animEffect>
                                  </p:childTnLst>
                                </p:cTn>
                              </p:par>
                            </p:childTnLst>
                          </p:cTn>
                        </p:par>
                        <p:par>
                          <p:cTn id="24" fill="hold">
                            <p:stCondLst>
                              <p:cond delay="7000"/>
                            </p:stCondLst>
                            <p:childTnLst>
                              <p:par>
                                <p:cTn id="25" presetID="10" presetClass="entr" presetSubtype="0" fill="hold" nodeType="afterEffect">
                                  <p:stCondLst>
                                    <p:cond delay="50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fade">
                                      <p:cBhvr>
                                        <p:cTn id="27" dur="1000"/>
                                        <p:tgtEl>
                                          <p:spTgt spid="14">
                                            <p:txEl>
                                              <p:pRg st="1" end="1"/>
                                            </p:txEl>
                                          </p:spTgt>
                                        </p:tgtEl>
                                      </p:cBhvr>
                                    </p:animEffect>
                                  </p:childTnLst>
                                </p:cTn>
                              </p:par>
                            </p:childTnLst>
                          </p:cTn>
                        </p:par>
                        <p:par>
                          <p:cTn id="28" fill="hold">
                            <p:stCondLst>
                              <p:cond delay="8500"/>
                            </p:stCondLst>
                            <p:childTnLst>
                              <p:par>
                                <p:cTn id="29" presetID="10" presetClass="entr" presetSubtype="0" fill="hold" nodeType="afterEffect">
                                  <p:stCondLst>
                                    <p:cond delay="3500"/>
                                  </p:stCondLst>
                                  <p:childTnLst>
                                    <p:set>
                                      <p:cBhvr>
                                        <p:cTn id="30" dur="1" fill="hold">
                                          <p:stCondLst>
                                            <p:cond delay="0"/>
                                          </p:stCondLst>
                                        </p:cTn>
                                        <p:tgtEl>
                                          <p:spTgt spid="14">
                                            <p:txEl>
                                              <p:pRg st="3" end="3"/>
                                            </p:txEl>
                                          </p:spTgt>
                                        </p:tgtEl>
                                        <p:attrNameLst>
                                          <p:attrName>style.visibility</p:attrName>
                                        </p:attrNameLst>
                                      </p:cBhvr>
                                      <p:to>
                                        <p:strVal val="visible"/>
                                      </p:to>
                                    </p:set>
                                    <p:animEffect transition="in" filter="fade">
                                      <p:cBhvr>
                                        <p:cTn id="31" dur="1000"/>
                                        <p:tgtEl>
                                          <p:spTgt spid="14">
                                            <p:txEl>
                                              <p:pRg st="3" end="3"/>
                                            </p:txEl>
                                          </p:spTgt>
                                        </p:tgtEl>
                                      </p:cBhvr>
                                    </p:animEffect>
                                  </p:childTnLst>
                                </p:cTn>
                              </p:par>
                            </p:childTnLst>
                          </p:cTn>
                        </p:par>
                        <p:par>
                          <p:cTn id="32" fill="hold">
                            <p:stCondLst>
                              <p:cond delay="13000"/>
                            </p:stCondLst>
                            <p:childTnLst>
                              <p:par>
                                <p:cTn id="33" presetID="10" presetClass="entr" presetSubtype="0" fill="hold" nodeType="afterEffect">
                                  <p:stCondLst>
                                    <p:cond delay="1250"/>
                                  </p:stCondLst>
                                  <p:childTnLst>
                                    <p:set>
                                      <p:cBhvr>
                                        <p:cTn id="34" dur="1" fill="hold">
                                          <p:stCondLst>
                                            <p:cond delay="0"/>
                                          </p:stCondLst>
                                        </p:cTn>
                                        <p:tgtEl>
                                          <p:spTgt spid="14">
                                            <p:txEl>
                                              <p:pRg st="5" end="5"/>
                                            </p:txEl>
                                          </p:spTgt>
                                        </p:tgtEl>
                                        <p:attrNameLst>
                                          <p:attrName>style.visibility</p:attrName>
                                        </p:attrNameLst>
                                      </p:cBhvr>
                                      <p:to>
                                        <p:strVal val="visible"/>
                                      </p:to>
                                    </p:set>
                                    <p:animEffect transition="in" filter="fade">
                                      <p:cBhvr>
                                        <p:cTn id="35" dur="1000"/>
                                        <p:tgtEl>
                                          <p:spTgt spid="14">
                                            <p:txEl>
                                              <p:pRg st="5" end="5"/>
                                            </p:txEl>
                                          </p:spTgt>
                                        </p:tgtEl>
                                      </p:cBhvr>
                                    </p:animEffect>
                                  </p:childTnLst>
                                </p:cTn>
                              </p:par>
                            </p:childTnLst>
                          </p:cTn>
                        </p:par>
                        <p:par>
                          <p:cTn id="36" fill="hold">
                            <p:stCondLst>
                              <p:cond delay="15250"/>
                            </p:stCondLst>
                            <p:childTnLst>
                              <p:par>
                                <p:cTn id="37" presetID="10" presetClass="entr" presetSubtype="0" fill="hold" nodeType="afterEffect">
                                  <p:stCondLst>
                                    <p:cond delay="1250"/>
                                  </p:stCondLst>
                                  <p:childTnLst>
                                    <p:set>
                                      <p:cBhvr>
                                        <p:cTn id="38" dur="1" fill="hold">
                                          <p:stCondLst>
                                            <p:cond delay="0"/>
                                          </p:stCondLst>
                                        </p:cTn>
                                        <p:tgtEl>
                                          <p:spTgt spid="14">
                                            <p:txEl>
                                              <p:pRg st="7" end="7"/>
                                            </p:txEl>
                                          </p:spTgt>
                                        </p:tgtEl>
                                        <p:attrNameLst>
                                          <p:attrName>style.visibility</p:attrName>
                                        </p:attrNameLst>
                                      </p:cBhvr>
                                      <p:to>
                                        <p:strVal val="visible"/>
                                      </p:to>
                                    </p:set>
                                    <p:animEffect transition="in" filter="fade">
                                      <p:cBhvr>
                                        <p:cTn id="39" dur="1000"/>
                                        <p:tgtEl>
                                          <p:spTgt spid="14">
                                            <p:txEl>
                                              <p:pRg st="7" end="7"/>
                                            </p:txEl>
                                          </p:spTgt>
                                        </p:tgtEl>
                                      </p:cBhvr>
                                    </p:animEffect>
                                  </p:childTnLst>
                                </p:cTn>
                              </p:par>
                            </p:childTnLst>
                          </p:cTn>
                        </p:par>
                        <p:par>
                          <p:cTn id="40" fill="hold">
                            <p:stCondLst>
                              <p:cond delay="17500"/>
                            </p:stCondLst>
                            <p:childTnLst>
                              <p:par>
                                <p:cTn id="41" presetID="10"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4064152674"/>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457200" y="990600"/>
            <a:ext cx="8229600" cy="1000274"/>
          </a:xfrm>
          <a:prstGeom prst="rect">
            <a:avLst/>
          </a:prstGeom>
          <a:noFill/>
        </p:spPr>
        <p:txBody>
          <a:bodyPr wrap="square" rtlCol="0">
            <a:spAutoFit/>
          </a:bodyPr>
          <a:lstStyle/>
          <a:p>
            <a:endParaRPr lang="en-US" sz="1100" dirty="0" smtClean="0"/>
          </a:p>
          <a:p>
            <a:r>
              <a:rPr lang="fr-FR" sz="2400" dirty="0"/>
              <a:t>Quels objectifs espérez-vous atteindre pendant votre mandat en tant que président de club ?</a:t>
            </a:r>
            <a:endParaRPr lang="en-US" sz="2400" dirty="0">
              <a:solidFill>
                <a:srgbClr val="FF0000"/>
              </a:solidFill>
            </a:endParaRPr>
          </a:p>
        </p:txBody>
      </p:sp>
      <p:sp>
        <p:nvSpPr>
          <p:cNvPr id="3" name="Footer Placeholder 2"/>
          <p:cNvSpPr>
            <a:spLocks noGrp="1"/>
          </p:cNvSpPr>
          <p:nvPr>
            <p:ph type="ftr" sz="quarter" idx="11"/>
          </p:nvPr>
        </p:nvSpPr>
        <p:spPr/>
        <p:txBody>
          <a:bodyPr/>
          <a:lstStyle/>
          <a:p>
            <a:r>
              <a:rPr lang="fr-FR" smtClean="0"/>
              <a:t>Formation des présidents de club</a:t>
            </a:r>
            <a:endParaRPr lang="en-US" dirty="0"/>
          </a:p>
        </p:txBody>
      </p:sp>
      <p:sp>
        <p:nvSpPr>
          <p:cNvPr id="5" name="Slide Number Placeholder 4"/>
          <p:cNvSpPr>
            <a:spLocks noGrp="1"/>
          </p:cNvSpPr>
          <p:nvPr>
            <p:ph type="sldNum" sz="quarter" idx="12"/>
          </p:nvPr>
        </p:nvSpPr>
        <p:spPr/>
        <p:txBody>
          <a:bodyPr/>
          <a:lstStyle/>
          <a:p>
            <a:fld id="{D057AB9D-7DAF-4932-8D90-97F45FB0A796}" type="slidenum">
              <a:rPr lang="en-US" smtClean="0"/>
              <a:pPr/>
              <a:t>53</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vcicero\AppData\Local\Microsoft\Windows\Temporary Internet Files\Content.IE5\UDH751QD\MC900442122[1].png">
            <a:hlinkClick r:id="rId10" action="ppaction://hlinksldjump" tooltip="Cliquez ici pour revenir à la page de la Table des matières"/>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70106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5" cstate="print">
            <a:lum bright="70000" contrast="-70000"/>
            <a:extLst>
              <a:ext uri="{28A0092B-C50C-407E-A947-70E740481C1C}">
                <a14:useLocalDpi xmlns="" xmlns:a14="http://schemas.microsoft.com/office/drawing/2010/main" val="0"/>
              </a:ext>
            </a:extLst>
          </a:blip>
          <a:stretch>
            <a:fillRect/>
          </a:stretch>
        </p:blipFill>
        <p:spPr>
          <a:xfrm>
            <a:off x="1752600" y="1005840"/>
            <a:ext cx="5618408" cy="5318760"/>
          </a:xfrm>
          <a:prstGeom prst="rect">
            <a:avLst/>
          </a:prstGeom>
        </p:spPr>
      </p:pic>
      <p:graphicFrame>
        <p:nvGraphicFramePr>
          <p:cNvPr id="4" name="Diagram 3"/>
          <p:cNvGraphicFramePr/>
          <p:nvPr>
            <p:custDataLst>
              <p:tags r:id="rId2"/>
            </p:custDataLst>
            <p:extLst>
              <p:ext uri="{D42A27DB-BD31-4B8C-83A1-F6EECF244321}">
                <p14:modId xmlns="" xmlns:p14="http://schemas.microsoft.com/office/powerpoint/2010/main" val="2702434933"/>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TextBox 8"/>
          <p:cNvSpPr txBox="1"/>
          <p:nvPr/>
        </p:nvSpPr>
        <p:spPr>
          <a:xfrm>
            <a:off x="457200" y="990600"/>
            <a:ext cx="8229600" cy="430887"/>
          </a:xfrm>
          <a:prstGeom prst="rect">
            <a:avLst/>
          </a:prstGeom>
          <a:noFill/>
        </p:spPr>
        <p:txBody>
          <a:bodyPr wrap="square" rtlCol="0">
            <a:spAutoFit/>
          </a:bodyPr>
          <a:lstStyle/>
          <a:p>
            <a:endParaRPr lang="en-US" sz="1100" dirty="0"/>
          </a:p>
          <a:p>
            <a:endParaRPr lang="en-US" sz="1100" dirty="0" smtClean="0"/>
          </a:p>
        </p:txBody>
      </p:sp>
      <p:sp>
        <p:nvSpPr>
          <p:cNvPr id="6" name="Footer Placeholder 5"/>
          <p:cNvSpPr>
            <a:spLocks noGrp="1"/>
          </p:cNvSpPr>
          <p:nvPr>
            <p:ph type="ftr" sz="quarter" idx="11"/>
          </p:nvPr>
        </p:nvSpPr>
        <p:spPr/>
        <p:txBody>
          <a:bodyPr/>
          <a:lstStyle/>
          <a:p>
            <a:r>
              <a:rPr lang="fr-FR" smtClean="0"/>
              <a:t>Formation des présidents de club</a:t>
            </a:r>
            <a:endParaRPr lang="en-US" dirty="0"/>
          </a:p>
        </p:txBody>
      </p:sp>
      <p:sp>
        <p:nvSpPr>
          <p:cNvPr id="10" name="Slide Number Placeholder 9"/>
          <p:cNvSpPr>
            <a:spLocks noGrp="1"/>
          </p:cNvSpPr>
          <p:nvPr>
            <p:ph type="sldNum" sz="quarter" idx="12"/>
          </p:nvPr>
        </p:nvSpPr>
        <p:spPr/>
        <p:txBody>
          <a:bodyPr/>
          <a:lstStyle/>
          <a:p>
            <a:fld id="{D057AB9D-7DAF-4932-8D90-97F45FB0A796}" type="slidenum">
              <a:rPr lang="en-US" smtClean="0"/>
              <a:pPr/>
              <a:t>54</a:t>
            </a:fld>
            <a:endParaRPr lang="en-US" dirty="0"/>
          </a:p>
        </p:txBody>
      </p:sp>
      <p:sp>
        <p:nvSpPr>
          <p:cNvPr id="12" name="TextBox 11"/>
          <p:cNvSpPr txBox="1"/>
          <p:nvPr/>
        </p:nvSpPr>
        <p:spPr>
          <a:xfrm>
            <a:off x="457200" y="990600"/>
            <a:ext cx="8229600" cy="2600712"/>
          </a:xfrm>
          <a:prstGeom prst="rect">
            <a:avLst/>
          </a:prstGeom>
          <a:noFill/>
        </p:spPr>
        <p:txBody>
          <a:bodyPr wrap="square" rtlCol="0">
            <a:spAutoFit/>
          </a:bodyPr>
          <a:lstStyle/>
          <a:p>
            <a:endParaRPr lang="en-US" sz="1100" dirty="0" smtClean="0"/>
          </a:p>
          <a:p>
            <a:endParaRPr lang="en-US" sz="2400" dirty="0" smtClean="0"/>
          </a:p>
          <a:p>
            <a:endParaRPr lang="en-US" sz="2400" dirty="0"/>
          </a:p>
          <a:p>
            <a:pPr algn="ctr"/>
            <a:r>
              <a:rPr lang="fr-FR" sz="4000" i="1" dirty="0"/>
              <a:t>Bienvenue à la section 5 :</a:t>
            </a:r>
            <a:endParaRPr lang="en-US" sz="4000" i="1" dirty="0" smtClean="0"/>
          </a:p>
          <a:p>
            <a:pPr algn="ctr"/>
            <a:endParaRPr lang="en-US" sz="2400" i="1" dirty="0" smtClean="0"/>
          </a:p>
          <a:p>
            <a:pPr algn="ctr"/>
            <a:r>
              <a:rPr lang="en-US" sz="4000" i="1" dirty="0" err="1"/>
              <a:t>Ressources</a:t>
            </a:r>
            <a:endParaRPr lang="en-US" sz="4000" i="1" dirty="0"/>
          </a:p>
        </p:txBody>
      </p:sp>
      <p:pic>
        <p:nvPicPr>
          <p:cNvPr id="14" name="Picture 3" descr="C:\Users\vcicero\AppData\Local\Microsoft\Windows\Temporary Internet Files\Content.IE5\BV7KX1XL\MC900432618[1].pn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Box 12"/>
          <p:cNvSpPr txBox="1"/>
          <p:nvPr/>
        </p:nvSpPr>
        <p:spPr>
          <a:xfrm>
            <a:off x="903514" y="5710535"/>
            <a:ext cx="7315200" cy="461665"/>
          </a:xfrm>
          <a:prstGeom prst="rect">
            <a:avLst/>
          </a:prstGeom>
          <a:noFill/>
        </p:spPr>
        <p:txBody>
          <a:bodyPr wrap="square" rtlCol="0">
            <a:spAutoFit/>
          </a:bodyPr>
          <a:lstStyle/>
          <a:p>
            <a:pPr algn="ctr"/>
            <a:r>
              <a:rPr lang="fr-FR" sz="2400" dirty="0"/>
              <a:t>Allez à la page </a:t>
            </a:r>
            <a:r>
              <a:rPr lang="fr-FR" sz="2400" dirty="0" smtClean="0"/>
              <a:t>17 </a:t>
            </a:r>
            <a:r>
              <a:rPr lang="fr-FR" sz="2400" dirty="0"/>
              <a:t>de votre cahier d’exercices.</a:t>
            </a:r>
            <a:endParaRPr lang="en-US" sz="2400" dirty="0"/>
          </a:p>
        </p:txBody>
      </p:sp>
      <p:pic>
        <p:nvPicPr>
          <p:cNvPr id="16" name="Picture 2" descr="C:\Users\vcicero\AppData\Local\Microsoft\Windows\Temporary Internet Files\Content.IE5\UDH751QD\MC900442122[1].png">
            <a:hlinkClick r:id="rId12" action="ppaction://hlinksldjump" tooltip="Cliquez ici pour revenir à la page de la Table des matières"/>
          </p:cNvPr>
          <p:cNvPicPr>
            <a:picLocks noChangeAspect="1" noChangeArrowheads="1"/>
          </p:cNvPicPr>
          <p:nvPr/>
        </p:nvPicPr>
        <p:blipFill>
          <a:blip r:embed="rId13" cstate="print">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429470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Effect transition="in" filter="wipe(left)">
                                      <p:cBhvr>
                                        <p:cTn id="7" dur="1500"/>
                                        <p:tgtEl>
                                          <p:spTgt spid="12">
                                            <p:txEl>
                                              <p:pRg st="3" end="3"/>
                                            </p:txEl>
                                          </p:spTgt>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2">
                                            <p:txEl>
                                              <p:pRg st="5" end="5"/>
                                            </p:txEl>
                                          </p:spTgt>
                                        </p:tgtEl>
                                        <p:attrNameLst>
                                          <p:attrName>style.visibility</p:attrName>
                                        </p:attrNameLst>
                                      </p:cBhvr>
                                      <p:to>
                                        <p:strVal val="visible"/>
                                      </p:to>
                                    </p:set>
                                    <p:animEffect transition="in" filter="wipe(left)">
                                      <p:cBhvr>
                                        <p:cTn id="11" dur="1500"/>
                                        <p:tgtEl>
                                          <p:spTgt spid="12">
                                            <p:txEl>
                                              <p:pRg st="5" end="5"/>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080688670"/>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p:cNvSpPr txBox="1"/>
          <p:nvPr/>
        </p:nvSpPr>
        <p:spPr>
          <a:xfrm>
            <a:off x="215537" y="1008014"/>
            <a:ext cx="8686800" cy="5262979"/>
          </a:xfrm>
          <a:prstGeom prst="rect">
            <a:avLst/>
          </a:prstGeom>
          <a:noFill/>
        </p:spPr>
        <p:txBody>
          <a:bodyPr wrap="square" rtlCol="0">
            <a:spAutoFit/>
          </a:bodyPr>
          <a:lstStyle/>
          <a:p>
            <a:endParaRPr lang="en-US" dirty="0"/>
          </a:p>
          <a:p>
            <a:r>
              <a:rPr lang="fr-FR" sz="2000" dirty="0"/>
              <a:t>Vous pouvez obtenir des idées et des informations supplémentaires en vous familiarisant avec les documents et le matériel de formation suivant sur le site web du Lions Clubs International. </a:t>
            </a:r>
            <a:r>
              <a:rPr lang="en-US" sz="2000" dirty="0" smtClean="0"/>
              <a:t> </a:t>
            </a:r>
          </a:p>
          <a:p>
            <a:endParaRPr lang="en-US" sz="2000" dirty="0"/>
          </a:p>
          <a:p>
            <a:r>
              <a:rPr lang="en-US" sz="2000" dirty="0"/>
              <a:t>Pages web :  </a:t>
            </a:r>
            <a:endParaRPr lang="en-US" sz="2000" dirty="0" smtClean="0"/>
          </a:p>
          <a:p>
            <a:endParaRPr lang="en-US" sz="2000" dirty="0" smtClean="0"/>
          </a:p>
          <a:p>
            <a:r>
              <a:rPr lang="en-US" sz="2000" dirty="0"/>
              <a:t>	</a:t>
            </a:r>
            <a:r>
              <a:rPr lang="fr-FR" sz="2000" dirty="0"/>
              <a:t>Orientation des officiels de club </a:t>
            </a:r>
            <a:r>
              <a:rPr lang="en-US" sz="2000" dirty="0" smtClean="0"/>
              <a:t> </a:t>
            </a:r>
          </a:p>
          <a:p>
            <a:endParaRPr lang="en-US" sz="2000" dirty="0"/>
          </a:p>
          <a:p>
            <a:r>
              <a:rPr lang="en-US" sz="2000" dirty="0" smtClean="0"/>
              <a:t>	</a:t>
            </a:r>
            <a:r>
              <a:rPr lang="fr-FR" sz="2000" dirty="0"/>
              <a:t>Centre de ressources pour les responsables</a:t>
            </a:r>
            <a:r>
              <a:rPr lang="en-US" sz="2000" dirty="0" smtClean="0"/>
              <a:t> </a:t>
            </a:r>
          </a:p>
          <a:p>
            <a:endParaRPr lang="en-US" sz="2000" dirty="0"/>
          </a:p>
          <a:p>
            <a:r>
              <a:rPr lang="en-US" sz="2000" dirty="0" smtClean="0"/>
              <a:t>	</a:t>
            </a:r>
            <a:r>
              <a:rPr lang="fr-FR" sz="2000" dirty="0"/>
              <a:t>Le centre de formation Lions</a:t>
            </a:r>
            <a:endParaRPr lang="en-US" sz="2000" dirty="0" smtClean="0"/>
          </a:p>
          <a:p>
            <a:endParaRPr lang="en-US" sz="2000" dirty="0"/>
          </a:p>
          <a:p>
            <a:r>
              <a:rPr lang="en-US" sz="2000" dirty="0" smtClean="0"/>
              <a:t>	</a:t>
            </a:r>
            <a:r>
              <a:rPr lang="fr-FR" sz="2000" dirty="0"/>
              <a:t>Ressources réservées aux membres du Lions Club</a:t>
            </a:r>
            <a:r>
              <a:rPr lang="en-US" sz="2000" dirty="0" smtClean="0"/>
              <a:t>	</a:t>
            </a:r>
          </a:p>
          <a:p>
            <a:endParaRPr lang="en-US" sz="2000" dirty="0"/>
          </a:p>
          <a:p>
            <a:r>
              <a:rPr lang="en-US" sz="2000" dirty="0" smtClean="0"/>
              <a:t>	</a:t>
            </a:r>
            <a:r>
              <a:rPr lang="en-US" sz="2000" dirty="0" err="1"/>
              <a:t>Gestion</a:t>
            </a:r>
            <a:r>
              <a:rPr lang="en-US" sz="2000" dirty="0"/>
              <a:t> du club</a:t>
            </a:r>
            <a:endParaRPr lang="en-US" sz="2000" dirty="0" smtClean="0"/>
          </a:p>
          <a:p>
            <a:endParaRPr lang="en-US" dirty="0"/>
          </a:p>
        </p:txBody>
      </p:sp>
      <p:sp>
        <p:nvSpPr>
          <p:cNvPr id="3" name="Footer Placeholder 2"/>
          <p:cNvSpPr>
            <a:spLocks noGrp="1"/>
          </p:cNvSpPr>
          <p:nvPr>
            <p:ph type="ftr" sz="quarter" idx="11"/>
          </p:nvPr>
        </p:nvSpPr>
        <p:spPr/>
        <p:txBody>
          <a:bodyPr/>
          <a:lstStyle/>
          <a:p>
            <a:r>
              <a:rPr lang="fr-FR" smtClean="0"/>
              <a:t>Formation des présidents de club</a:t>
            </a:r>
            <a:endParaRPr lang="en-US" dirty="0"/>
          </a:p>
        </p:txBody>
      </p:sp>
      <p:sp>
        <p:nvSpPr>
          <p:cNvPr id="5" name="Slide Number Placeholder 4"/>
          <p:cNvSpPr>
            <a:spLocks noGrp="1"/>
          </p:cNvSpPr>
          <p:nvPr>
            <p:ph type="sldNum" sz="quarter" idx="12"/>
          </p:nvPr>
        </p:nvSpPr>
        <p:spPr/>
        <p:txBody>
          <a:bodyPr/>
          <a:lstStyle/>
          <a:p>
            <a:fld id="{D057AB9D-7DAF-4932-8D90-97F45FB0A796}" type="slidenum">
              <a:rPr lang="en-US" smtClean="0"/>
              <a:pPr/>
              <a:t>55</a:t>
            </a:fld>
            <a:endParaRPr lang="en-US" dirty="0"/>
          </a:p>
        </p:txBody>
      </p:sp>
      <p:pic>
        <p:nvPicPr>
          <p:cNvPr id="13" name="Picture 4">
            <a:hlinkClick r:id="rId9" tooltip="Cliquez ici pour être dirigé à l'Orientation des officiels de club"/>
          </p:cNvPr>
          <p:cNvPicPr>
            <a:picLocks noChangeAspect="1" noChangeArrowheads="1"/>
          </p:cNvPicPr>
          <p:nvPr/>
        </p:nvPicPr>
        <p:blipFill>
          <a:blip r:embed="rId10" cstate="print">
            <a:extLst>
              <a:ext uri="{28A0092B-C50C-407E-A947-70E740481C1C}">
                <a14:useLocalDpi xmlns:a14="http://schemas.microsoft.com/office/drawing/2010/main" xmlns="" val="0"/>
              </a:ext>
            </a:extLst>
          </a:blip>
          <a:stretch>
            <a:fillRect/>
          </a:stretch>
        </p:blipFill>
        <p:spPr bwMode="auto">
          <a:xfrm>
            <a:off x="7315200" y="2971800"/>
            <a:ext cx="396240" cy="438912"/>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a:hlinkClick r:id="rId11" tooltip="Cliquez ici pour être dirigé au Centre de formation Lions"/>
          </p:cNvPr>
          <p:cNvPicPr>
            <a:picLocks noChangeAspect="1" noChangeArrowheads="1"/>
          </p:cNvPicPr>
          <p:nvPr/>
        </p:nvPicPr>
        <p:blipFill>
          <a:blip r:embed="rId10" cstate="print">
            <a:extLst>
              <a:ext uri="{28A0092B-C50C-407E-A947-70E740481C1C}">
                <a14:useLocalDpi xmlns:a14="http://schemas.microsoft.com/office/drawing/2010/main" xmlns="" val="0"/>
              </a:ext>
            </a:extLst>
          </a:blip>
          <a:stretch>
            <a:fillRect/>
          </a:stretch>
        </p:blipFill>
        <p:spPr bwMode="auto">
          <a:xfrm>
            <a:off x="7315200" y="4343400"/>
            <a:ext cx="396240" cy="43891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4">
            <a:hlinkClick r:id="rId11" tooltip="Cliquez ici pour accéder au Centre de ressources pour les responsables"/>
          </p:cNvPr>
          <p:cNvPicPr>
            <a:picLocks noChangeAspect="1" noChangeArrowheads="1"/>
          </p:cNvPicPr>
          <p:nvPr/>
        </p:nvPicPr>
        <p:blipFill>
          <a:blip r:embed="rId10" cstate="print">
            <a:extLst>
              <a:ext uri="{28A0092B-C50C-407E-A947-70E740481C1C}">
                <a14:useLocalDpi xmlns:a14="http://schemas.microsoft.com/office/drawing/2010/main" xmlns="" val="0"/>
              </a:ext>
            </a:extLst>
          </a:blip>
          <a:stretch>
            <a:fillRect/>
          </a:stretch>
        </p:blipFill>
        <p:spPr bwMode="auto">
          <a:xfrm>
            <a:off x="7315200" y="3686556"/>
            <a:ext cx="396240" cy="438912"/>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4">
            <a:hlinkClick r:id="rId12" tooltip="Cliquez ici pour être orienté vers la gestion de club"/>
          </p:cNvPr>
          <p:cNvPicPr>
            <a:picLocks noChangeAspect="1" noChangeArrowheads="1"/>
          </p:cNvPicPr>
          <p:nvPr/>
        </p:nvPicPr>
        <p:blipFill>
          <a:blip r:embed="rId10" cstate="print">
            <a:extLst>
              <a:ext uri="{28A0092B-C50C-407E-A947-70E740481C1C}">
                <a14:useLocalDpi xmlns:a14="http://schemas.microsoft.com/office/drawing/2010/main" xmlns="" val="0"/>
              </a:ext>
            </a:extLst>
          </a:blip>
          <a:stretch>
            <a:fillRect/>
          </a:stretch>
        </p:blipFill>
        <p:spPr bwMode="auto">
          <a:xfrm>
            <a:off x="7304116" y="5556920"/>
            <a:ext cx="396240" cy="438912"/>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3" descr="C:\Users\vcicero\AppData\Local\Microsoft\Windows\Temporary Internet Files\Content.IE5\BV7KX1XL\MC900432618[1].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4">
            <a:hlinkClick r:id="rId14" tooltip="Cliquez ici pour être dirigé aux Ressources réservées aux membres du Lions Club "/>
          </p:cNvPr>
          <p:cNvPicPr>
            <a:picLocks noChangeAspect="1" noChangeArrowheads="1"/>
          </p:cNvPicPr>
          <p:nvPr/>
        </p:nvPicPr>
        <p:blipFill>
          <a:blip r:embed="rId10" cstate="print">
            <a:extLst>
              <a:ext uri="{28A0092B-C50C-407E-A947-70E740481C1C}">
                <a14:useLocalDpi xmlns:a14="http://schemas.microsoft.com/office/drawing/2010/main" xmlns="" val="0"/>
              </a:ext>
            </a:extLst>
          </a:blip>
          <a:stretch>
            <a:fillRect/>
          </a:stretch>
        </p:blipFill>
        <p:spPr bwMode="auto">
          <a:xfrm>
            <a:off x="7315200" y="4950783"/>
            <a:ext cx="396240" cy="438912"/>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descr="C:\Users\vcicero\AppData\Local\Microsoft\Windows\Temporary Internet Files\Content.IE5\UDH751QD\MC900442122[1].png">
            <a:hlinkClick r:id="rId15" action="ppaction://hlinksldjump" tooltip="Cliquez ici pour revenir à la page de la Table des matières"/>
          </p:cNvPr>
          <p:cNvPicPr>
            <a:picLocks noChangeAspect="1" noChangeArrowheads="1"/>
          </p:cNvPicPr>
          <p:nvPr/>
        </p:nvPicPr>
        <p:blipFill>
          <a:blip r:embed="rId16"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18357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1000"/>
                                        <p:tgtEl>
                                          <p:spTgt spid="11">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1500"/>
                                  </p:stCondLst>
                                  <p:childTnLst>
                                    <p:set>
                                      <p:cBhvr>
                                        <p:cTn id="10" dur="1" fill="hold">
                                          <p:stCondLst>
                                            <p:cond delay="0"/>
                                          </p:stCondLst>
                                        </p:cTn>
                                        <p:tgtEl>
                                          <p:spTgt spid="11">
                                            <p:txEl>
                                              <p:pRg st="3" end="3"/>
                                            </p:txEl>
                                          </p:spTgt>
                                        </p:tgtEl>
                                        <p:attrNameLst>
                                          <p:attrName>style.visibility</p:attrName>
                                        </p:attrNameLst>
                                      </p:cBhvr>
                                      <p:to>
                                        <p:strVal val="visible"/>
                                      </p:to>
                                    </p:set>
                                    <p:animEffect transition="in" filter="fade">
                                      <p:cBhvr>
                                        <p:cTn id="11" dur="1000"/>
                                        <p:tgtEl>
                                          <p:spTgt spid="11">
                                            <p:txEl>
                                              <p:pRg st="3" end="3"/>
                                            </p:txEl>
                                          </p:spTgt>
                                        </p:tgtEl>
                                      </p:cBhvr>
                                    </p:animEffect>
                                  </p:childTnLst>
                                </p:cTn>
                              </p:par>
                            </p:childTnLst>
                          </p:cTn>
                        </p:par>
                        <p:par>
                          <p:cTn id="12" fill="hold">
                            <p:stCondLst>
                              <p:cond delay="3500"/>
                            </p:stCondLst>
                            <p:childTnLst>
                              <p:par>
                                <p:cTn id="13" presetID="10" presetClass="entr" presetSubtype="0" fill="hold" nodeType="afterEffect">
                                  <p:stCondLst>
                                    <p:cond delay="1500"/>
                                  </p:stCondLst>
                                  <p:childTnLst>
                                    <p:set>
                                      <p:cBhvr>
                                        <p:cTn id="14" dur="1" fill="hold">
                                          <p:stCondLst>
                                            <p:cond delay="0"/>
                                          </p:stCondLst>
                                        </p:cTn>
                                        <p:tgtEl>
                                          <p:spTgt spid="11">
                                            <p:txEl>
                                              <p:pRg st="5" end="5"/>
                                            </p:txEl>
                                          </p:spTgt>
                                        </p:tgtEl>
                                        <p:attrNameLst>
                                          <p:attrName>style.visibility</p:attrName>
                                        </p:attrNameLst>
                                      </p:cBhvr>
                                      <p:to>
                                        <p:strVal val="visible"/>
                                      </p:to>
                                    </p:set>
                                    <p:animEffect transition="in" filter="fade">
                                      <p:cBhvr>
                                        <p:cTn id="15" dur="1000"/>
                                        <p:tgtEl>
                                          <p:spTgt spid="11">
                                            <p:txEl>
                                              <p:pRg st="5" end="5"/>
                                            </p:txEl>
                                          </p:spTgt>
                                        </p:tgtEl>
                                      </p:cBhvr>
                                    </p:animEffect>
                                  </p:childTnLst>
                                </p:cTn>
                              </p:par>
                              <p:par>
                                <p:cTn id="16" presetID="10" presetClass="entr" presetSubtype="0" fill="hold" nodeType="withEffect">
                                  <p:stCondLst>
                                    <p:cond delay="15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6000"/>
                            </p:stCondLst>
                            <p:childTnLst>
                              <p:par>
                                <p:cTn id="20" presetID="10" presetClass="entr" presetSubtype="0" fill="hold" nodeType="afterEffect">
                                  <p:stCondLst>
                                    <p:cond delay="1500"/>
                                  </p:stCondLst>
                                  <p:childTnLst>
                                    <p:set>
                                      <p:cBhvr>
                                        <p:cTn id="21" dur="1" fill="hold">
                                          <p:stCondLst>
                                            <p:cond delay="0"/>
                                          </p:stCondLst>
                                        </p:cTn>
                                        <p:tgtEl>
                                          <p:spTgt spid="11">
                                            <p:txEl>
                                              <p:pRg st="7" end="7"/>
                                            </p:txEl>
                                          </p:spTgt>
                                        </p:tgtEl>
                                        <p:attrNameLst>
                                          <p:attrName>style.visibility</p:attrName>
                                        </p:attrNameLst>
                                      </p:cBhvr>
                                      <p:to>
                                        <p:strVal val="visible"/>
                                      </p:to>
                                    </p:set>
                                    <p:animEffect transition="in" filter="fade">
                                      <p:cBhvr>
                                        <p:cTn id="22" dur="1000"/>
                                        <p:tgtEl>
                                          <p:spTgt spid="11">
                                            <p:txEl>
                                              <p:pRg st="7" end="7"/>
                                            </p:txEl>
                                          </p:spTgt>
                                        </p:tgtEl>
                                      </p:cBhvr>
                                    </p:animEffect>
                                  </p:childTnLst>
                                </p:cTn>
                              </p:par>
                              <p:par>
                                <p:cTn id="23" presetID="10" presetClass="entr" presetSubtype="0" fill="hold" nodeType="withEffect">
                                  <p:stCondLst>
                                    <p:cond delay="15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8500"/>
                            </p:stCondLst>
                            <p:childTnLst>
                              <p:par>
                                <p:cTn id="27" presetID="10" presetClass="entr" presetSubtype="0" fill="hold" nodeType="afterEffect">
                                  <p:stCondLst>
                                    <p:cond delay="1500"/>
                                  </p:stCondLst>
                                  <p:childTnLst>
                                    <p:set>
                                      <p:cBhvr>
                                        <p:cTn id="28" dur="1" fill="hold">
                                          <p:stCondLst>
                                            <p:cond delay="0"/>
                                          </p:stCondLst>
                                        </p:cTn>
                                        <p:tgtEl>
                                          <p:spTgt spid="11">
                                            <p:txEl>
                                              <p:pRg st="9" end="9"/>
                                            </p:txEl>
                                          </p:spTgt>
                                        </p:tgtEl>
                                        <p:attrNameLst>
                                          <p:attrName>style.visibility</p:attrName>
                                        </p:attrNameLst>
                                      </p:cBhvr>
                                      <p:to>
                                        <p:strVal val="visible"/>
                                      </p:to>
                                    </p:set>
                                    <p:animEffect transition="in" filter="fade">
                                      <p:cBhvr>
                                        <p:cTn id="29" dur="1000"/>
                                        <p:tgtEl>
                                          <p:spTgt spid="11">
                                            <p:txEl>
                                              <p:pRg st="9" end="9"/>
                                            </p:txEl>
                                          </p:spTgt>
                                        </p:tgtEl>
                                      </p:cBhvr>
                                    </p:animEffect>
                                  </p:childTnLst>
                                </p:cTn>
                              </p:par>
                              <p:par>
                                <p:cTn id="30" presetID="10" presetClass="entr" presetSubtype="0" fill="hold" nodeType="withEffect">
                                  <p:stCondLst>
                                    <p:cond delay="1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par>
                          <p:cTn id="33" fill="hold">
                            <p:stCondLst>
                              <p:cond delay="11000"/>
                            </p:stCondLst>
                            <p:childTnLst>
                              <p:par>
                                <p:cTn id="34" presetID="10" presetClass="entr" presetSubtype="0" fill="hold" nodeType="afterEffect">
                                  <p:stCondLst>
                                    <p:cond delay="1500"/>
                                  </p:stCondLst>
                                  <p:childTnLst>
                                    <p:set>
                                      <p:cBhvr>
                                        <p:cTn id="35" dur="1" fill="hold">
                                          <p:stCondLst>
                                            <p:cond delay="0"/>
                                          </p:stCondLst>
                                        </p:cTn>
                                        <p:tgtEl>
                                          <p:spTgt spid="11">
                                            <p:txEl>
                                              <p:pRg st="11" end="11"/>
                                            </p:txEl>
                                          </p:spTgt>
                                        </p:tgtEl>
                                        <p:attrNameLst>
                                          <p:attrName>style.visibility</p:attrName>
                                        </p:attrNameLst>
                                      </p:cBhvr>
                                      <p:to>
                                        <p:strVal val="visible"/>
                                      </p:to>
                                    </p:set>
                                    <p:animEffect transition="in" filter="fade">
                                      <p:cBhvr>
                                        <p:cTn id="36" dur="1000"/>
                                        <p:tgtEl>
                                          <p:spTgt spid="11">
                                            <p:txEl>
                                              <p:pRg st="11" end="11"/>
                                            </p:txEl>
                                          </p:spTgt>
                                        </p:tgtEl>
                                      </p:cBhvr>
                                    </p:animEffect>
                                  </p:childTnLst>
                                </p:cTn>
                              </p:par>
                              <p:par>
                                <p:cTn id="37" presetID="10" presetClass="entr" presetSubtype="0" fill="hold" nodeType="withEffect">
                                  <p:stCondLst>
                                    <p:cond delay="150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13500"/>
                            </p:stCondLst>
                            <p:childTnLst>
                              <p:par>
                                <p:cTn id="41" presetID="10" presetClass="entr" presetSubtype="0" fill="hold" nodeType="afterEffect">
                                  <p:stCondLst>
                                    <p:cond delay="1500"/>
                                  </p:stCondLst>
                                  <p:childTnLst>
                                    <p:set>
                                      <p:cBhvr>
                                        <p:cTn id="42" dur="1" fill="hold">
                                          <p:stCondLst>
                                            <p:cond delay="0"/>
                                          </p:stCondLst>
                                        </p:cTn>
                                        <p:tgtEl>
                                          <p:spTgt spid="11">
                                            <p:txEl>
                                              <p:pRg st="13" end="13"/>
                                            </p:txEl>
                                          </p:spTgt>
                                        </p:tgtEl>
                                        <p:attrNameLst>
                                          <p:attrName>style.visibility</p:attrName>
                                        </p:attrNameLst>
                                      </p:cBhvr>
                                      <p:to>
                                        <p:strVal val="visible"/>
                                      </p:to>
                                    </p:set>
                                    <p:animEffect transition="in" filter="fade">
                                      <p:cBhvr>
                                        <p:cTn id="43" dur="1000"/>
                                        <p:tgtEl>
                                          <p:spTgt spid="11">
                                            <p:txEl>
                                              <p:pRg st="13" end="13"/>
                                            </p:txEl>
                                          </p:spTgt>
                                        </p:tgtEl>
                                      </p:cBhvr>
                                    </p:animEffect>
                                  </p:childTnLst>
                                </p:cTn>
                              </p:par>
                              <p:par>
                                <p:cTn id="44" presetID="10" presetClass="entr" presetSubtype="0" fill="hold" nodeType="withEffect">
                                  <p:stCondLst>
                                    <p:cond delay="150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16000"/>
                            </p:stCondLst>
                            <p:childTnLst>
                              <p:par>
                                <p:cTn id="48" presetID="10" presetClass="entr" presetSubtype="0" fill="hold" nodeType="afterEffect">
                                  <p:stCondLst>
                                    <p:cond delay="100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9911471"/>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1"/>
          </p:nvPr>
        </p:nvSpPr>
        <p:spPr/>
        <p:txBody>
          <a:bodyPr/>
          <a:lstStyle/>
          <a:p>
            <a:r>
              <a:rPr lang="fr-FR" smtClean="0"/>
              <a:t>Formation des présidents de club</a:t>
            </a:r>
            <a:endParaRPr lang="en-US" dirty="0"/>
          </a:p>
        </p:txBody>
      </p:sp>
      <p:sp>
        <p:nvSpPr>
          <p:cNvPr id="5" name="Slide Number Placeholder 4"/>
          <p:cNvSpPr>
            <a:spLocks noGrp="1"/>
          </p:cNvSpPr>
          <p:nvPr>
            <p:ph type="sldNum" sz="quarter" idx="12"/>
          </p:nvPr>
        </p:nvSpPr>
        <p:spPr/>
        <p:txBody>
          <a:bodyPr/>
          <a:lstStyle/>
          <a:p>
            <a:fld id="{D057AB9D-7DAF-4932-8D90-97F45FB0A796}" type="slidenum">
              <a:rPr lang="en-US" smtClean="0"/>
              <a:pPr/>
              <a:t>56</a:t>
            </a:fld>
            <a:endParaRPr lang="en-US" dirty="0"/>
          </a:p>
        </p:txBody>
      </p:sp>
      <p:sp>
        <p:nvSpPr>
          <p:cNvPr id="13" name="TextBox 12"/>
          <p:cNvSpPr txBox="1"/>
          <p:nvPr/>
        </p:nvSpPr>
        <p:spPr>
          <a:xfrm>
            <a:off x="457200" y="2133600"/>
            <a:ext cx="8229600" cy="3831818"/>
          </a:xfrm>
          <a:prstGeom prst="rect">
            <a:avLst/>
          </a:prstGeom>
          <a:noFill/>
        </p:spPr>
        <p:txBody>
          <a:bodyPr wrap="square" rtlCol="0">
            <a:spAutoFit/>
          </a:bodyPr>
          <a:lstStyle/>
          <a:p>
            <a:endParaRPr lang="en-US" sz="1100" dirty="0" smtClean="0"/>
          </a:p>
          <a:p>
            <a:r>
              <a:rPr lang="en-US" sz="2400" dirty="0"/>
              <a:t>Publications :  </a:t>
            </a:r>
            <a:endParaRPr lang="en-US" sz="2400" dirty="0" smtClean="0"/>
          </a:p>
          <a:p>
            <a:r>
              <a:rPr lang="en-US" sz="2400" dirty="0"/>
              <a:t>	</a:t>
            </a:r>
            <a:r>
              <a:rPr lang="en-US" sz="2000" dirty="0"/>
              <a:t>Constitution et </a:t>
            </a:r>
            <a:r>
              <a:rPr lang="en-US" sz="2000" dirty="0" err="1"/>
              <a:t>statuts</a:t>
            </a:r>
            <a:r>
              <a:rPr lang="en-US" sz="2000" dirty="0"/>
              <a:t>  </a:t>
            </a:r>
            <a:endParaRPr lang="en-US" sz="2000" dirty="0" smtClean="0"/>
          </a:p>
          <a:p>
            <a:r>
              <a:rPr lang="en-US" sz="2400" dirty="0"/>
              <a:t>	</a:t>
            </a:r>
            <a:r>
              <a:rPr lang="en-US" sz="2400" dirty="0" smtClean="0"/>
              <a:t>	</a:t>
            </a:r>
            <a:r>
              <a:rPr lang="en-US" sz="2000" dirty="0"/>
              <a:t>LA-1 – International</a:t>
            </a:r>
            <a:endParaRPr lang="en-US" sz="2000" dirty="0" smtClean="0"/>
          </a:p>
          <a:p>
            <a:r>
              <a:rPr lang="en-US" sz="2000" dirty="0"/>
              <a:t>	</a:t>
            </a:r>
            <a:r>
              <a:rPr lang="en-US" sz="2000" dirty="0" smtClean="0"/>
              <a:t>	</a:t>
            </a:r>
            <a:r>
              <a:rPr lang="en-US" sz="2000" dirty="0"/>
              <a:t>LA-2 – Club standard</a:t>
            </a:r>
            <a:endParaRPr lang="en-US" sz="2000" dirty="0" smtClean="0"/>
          </a:p>
          <a:p>
            <a:r>
              <a:rPr lang="en-US" sz="2000" dirty="0"/>
              <a:t>	</a:t>
            </a:r>
            <a:r>
              <a:rPr lang="en-US" sz="2000" dirty="0" smtClean="0"/>
              <a:t>	</a:t>
            </a:r>
            <a:r>
              <a:rPr lang="en-US" sz="2000" dirty="0"/>
              <a:t>LA-4 – District </a:t>
            </a:r>
            <a:endParaRPr lang="en-US" sz="2000" dirty="0" smtClean="0"/>
          </a:p>
          <a:p>
            <a:r>
              <a:rPr lang="en-US" sz="2000" dirty="0"/>
              <a:t>	</a:t>
            </a:r>
            <a:endParaRPr lang="en-US" sz="2000" dirty="0" smtClean="0"/>
          </a:p>
          <a:p>
            <a:r>
              <a:rPr lang="en-US" sz="2000" dirty="0"/>
              <a:t>	</a:t>
            </a:r>
            <a:r>
              <a:rPr lang="fr-FR" sz="2000" dirty="0"/>
              <a:t>Manuel de l'équipe des officiels de club</a:t>
            </a:r>
            <a:endParaRPr lang="en-US" sz="2000" dirty="0" smtClean="0"/>
          </a:p>
          <a:p>
            <a:endParaRPr lang="en-US" sz="2000" dirty="0" smtClean="0"/>
          </a:p>
          <a:p>
            <a:r>
              <a:rPr lang="en-US" sz="2000" dirty="0"/>
              <a:t>	</a:t>
            </a:r>
            <a:r>
              <a:rPr lang="en-US" sz="2000" dirty="0" err="1"/>
              <a:t>L'Art</a:t>
            </a:r>
            <a:r>
              <a:rPr lang="en-US" sz="2000" dirty="0"/>
              <a:t> de la reconnaissance</a:t>
            </a:r>
            <a:endParaRPr lang="en-US" sz="2000" dirty="0" smtClean="0"/>
          </a:p>
          <a:p>
            <a:endParaRPr lang="en-US" sz="2000" dirty="0"/>
          </a:p>
          <a:p>
            <a:r>
              <a:rPr lang="en-US" sz="2000" dirty="0" smtClean="0"/>
              <a:t>	</a:t>
            </a:r>
            <a:r>
              <a:rPr lang="fr-FR" sz="2000" dirty="0"/>
              <a:t>Schéma directeur pour avoir un club plus fort</a:t>
            </a:r>
            <a:r>
              <a:rPr lang="en-US" sz="2000" dirty="0" smtClean="0"/>
              <a:t> </a:t>
            </a:r>
          </a:p>
        </p:txBody>
      </p:sp>
      <p:sp>
        <p:nvSpPr>
          <p:cNvPr id="14" name="TextBox 13"/>
          <p:cNvSpPr txBox="1"/>
          <p:nvPr/>
        </p:nvSpPr>
        <p:spPr>
          <a:xfrm>
            <a:off x="457200" y="990600"/>
            <a:ext cx="8229600" cy="1369606"/>
          </a:xfrm>
          <a:prstGeom prst="rect">
            <a:avLst/>
          </a:prstGeom>
          <a:noFill/>
        </p:spPr>
        <p:txBody>
          <a:bodyPr wrap="square" rtlCol="0">
            <a:spAutoFit/>
          </a:bodyPr>
          <a:lstStyle/>
          <a:p>
            <a:endParaRPr lang="en-US" sz="1100" dirty="0" smtClean="0"/>
          </a:p>
          <a:p>
            <a:r>
              <a:rPr lang="fr-FR" sz="2400" dirty="0"/>
              <a:t>Si vous n'avez pas consulté ces publications pendant la présentation, vous pouvez le faire maintenant en cliquant sur les liens fournis. </a:t>
            </a:r>
            <a:r>
              <a:rPr lang="en-US" sz="2400" dirty="0" smtClean="0"/>
              <a:t>  </a:t>
            </a:r>
          </a:p>
        </p:txBody>
      </p:sp>
      <p:pic>
        <p:nvPicPr>
          <p:cNvPr id="17" name="Picture 4">
            <a:hlinkClick r:id="rId9" tooltip="Cliquez ici pour accéder à la constitution et aux statuts de club"/>
          </p:cNvPr>
          <p:cNvPicPr>
            <a:picLocks noChangeAspect="1" noChangeArrowheads="1"/>
          </p:cNvPicPr>
          <p:nvPr/>
        </p:nvPicPr>
        <p:blipFill>
          <a:blip r:embed="rId10" cstate="print">
            <a:extLst>
              <a:ext uri="{28A0092B-C50C-407E-A947-70E740481C1C}">
                <a14:useLocalDpi xmlns:a14="http://schemas.microsoft.com/office/drawing/2010/main" xmlns="" val="0"/>
              </a:ext>
            </a:extLst>
          </a:blip>
          <a:stretch>
            <a:fillRect/>
          </a:stretch>
        </p:blipFill>
        <p:spPr bwMode="auto">
          <a:xfrm>
            <a:off x="6918960" y="2590800"/>
            <a:ext cx="396240" cy="438912"/>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a:hlinkClick r:id="rId11" tooltip="Cliquez ici pour accéder au Manuel des officiels de club"/>
          </p:cNvPr>
          <p:cNvPicPr>
            <a:picLocks noChangeAspect="1" noChangeArrowheads="1"/>
          </p:cNvPicPr>
          <p:nvPr/>
        </p:nvPicPr>
        <p:blipFill>
          <a:blip r:embed="rId10" cstate="print">
            <a:extLst>
              <a:ext uri="{28A0092B-C50C-407E-A947-70E740481C1C}">
                <a14:useLocalDpi xmlns:a14="http://schemas.microsoft.com/office/drawing/2010/main" xmlns="" val="0"/>
              </a:ext>
            </a:extLst>
          </a:blip>
          <a:stretch>
            <a:fillRect/>
          </a:stretch>
        </p:blipFill>
        <p:spPr bwMode="auto">
          <a:xfrm>
            <a:off x="6918960" y="4343400"/>
            <a:ext cx="396240" cy="438912"/>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3" descr="C:\Users\vcicero\AppData\Local\Microsoft\Windows\Temporary Internet Files\Content.IE5\BV7KX1XL\MC900432618[1].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4">
            <a:hlinkClick r:id="rId13" tooltip="Cliquez ici pour accéder au livret sur l'Art de la reconnaissance"/>
          </p:cNvPr>
          <p:cNvPicPr>
            <a:picLocks noChangeAspect="1" noChangeArrowheads="1"/>
          </p:cNvPicPr>
          <p:nvPr/>
        </p:nvPicPr>
        <p:blipFill>
          <a:blip r:embed="rId10" cstate="print">
            <a:extLst>
              <a:ext uri="{28A0092B-C50C-407E-A947-70E740481C1C}">
                <a14:useLocalDpi xmlns:a14="http://schemas.microsoft.com/office/drawing/2010/main" xmlns="" val="0"/>
              </a:ext>
            </a:extLst>
          </a:blip>
          <a:stretch>
            <a:fillRect/>
          </a:stretch>
        </p:blipFill>
        <p:spPr bwMode="auto">
          <a:xfrm>
            <a:off x="6918960" y="4910953"/>
            <a:ext cx="396240" cy="43891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4">
            <a:hlinkClick r:id="rId14" tooltip="Cliquez ici pour accéder au Schéma directeur pour avoir un club plus fort"/>
          </p:cNvPr>
          <p:cNvPicPr>
            <a:picLocks noChangeAspect="1" noChangeArrowheads="1"/>
          </p:cNvPicPr>
          <p:nvPr/>
        </p:nvPicPr>
        <p:blipFill>
          <a:blip r:embed="rId10" cstate="print">
            <a:extLst>
              <a:ext uri="{28A0092B-C50C-407E-A947-70E740481C1C}">
                <a14:useLocalDpi xmlns:a14="http://schemas.microsoft.com/office/drawing/2010/main" xmlns="" val="0"/>
              </a:ext>
            </a:extLst>
          </a:blip>
          <a:stretch>
            <a:fillRect/>
          </a:stretch>
        </p:blipFill>
        <p:spPr bwMode="auto">
          <a:xfrm>
            <a:off x="6918960" y="5428488"/>
            <a:ext cx="396240" cy="438912"/>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C:\Users\vcicero\AppData\Local\Microsoft\Windows\Temporary Internet Files\Content.IE5\UDH751QD\MC900442122[1].png">
            <a:hlinkClick r:id="rId15" action="ppaction://hlinksldjump" tooltip="Cliquez ici pour revenir à la page de la Table des matières"/>
          </p:cNvPr>
          <p:cNvPicPr>
            <a:picLocks noChangeAspect="1" noChangeArrowheads="1"/>
          </p:cNvPicPr>
          <p:nvPr/>
        </p:nvPicPr>
        <p:blipFill>
          <a:blip r:embed="rId16"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68199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200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fade">
                                      <p:cBhvr>
                                        <p:cTn id="11" dur="1000"/>
                                        <p:tgtEl>
                                          <p:spTgt spid="13">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75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fade">
                                      <p:cBhvr>
                                        <p:cTn id="15" dur="1000"/>
                                        <p:tgtEl>
                                          <p:spTgt spid="13">
                                            <p:txEl>
                                              <p:pRg st="2" end="2"/>
                                            </p:txEl>
                                          </p:spTgt>
                                        </p:tgtEl>
                                      </p:cBhvr>
                                    </p:animEffect>
                                  </p:childTnLst>
                                </p:cTn>
                              </p:par>
                              <p:par>
                                <p:cTn id="16" presetID="10" presetClass="entr" presetSubtype="0" fill="hold" nodeType="withEffect">
                                  <p:stCondLst>
                                    <p:cond delay="75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childTnLst>
                                </p:cTn>
                              </p:par>
                            </p:childTnLst>
                          </p:cTn>
                        </p:par>
                        <p:par>
                          <p:cTn id="19" fill="hold">
                            <p:stCondLst>
                              <p:cond delay="5750"/>
                            </p:stCondLst>
                            <p:childTnLst>
                              <p:par>
                                <p:cTn id="20" presetID="10" presetClass="entr" presetSubtype="0" fill="hold" nodeType="after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1000"/>
                                        <p:tgtEl>
                                          <p:spTgt spid="1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animEffect transition="in" filter="fade">
                                      <p:cBhvr>
                                        <p:cTn id="25" dur="1000"/>
                                        <p:tgtEl>
                                          <p:spTgt spid="1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xEl>
                                              <p:pRg st="5" end="5"/>
                                            </p:txEl>
                                          </p:spTgt>
                                        </p:tgtEl>
                                        <p:attrNameLst>
                                          <p:attrName>style.visibility</p:attrName>
                                        </p:attrNameLst>
                                      </p:cBhvr>
                                      <p:to>
                                        <p:strVal val="visible"/>
                                      </p:to>
                                    </p:set>
                                    <p:animEffect transition="in" filter="fade">
                                      <p:cBhvr>
                                        <p:cTn id="28" dur="1000"/>
                                        <p:tgtEl>
                                          <p:spTgt spid="13">
                                            <p:txEl>
                                              <p:pRg st="5" end="5"/>
                                            </p:txEl>
                                          </p:spTgt>
                                        </p:tgtEl>
                                      </p:cBhvr>
                                    </p:animEffect>
                                  </p:childTnLst>
                                </p:cTn>
                              </p:par>
                            </p:childTnLst>
                          </p:cTn>
                        </p:par>
                        <p:par>
                          <p:cTn id="29" fill="hold">
                            <p:stCondLst>
                              <p:cond delay="6750"/>
                            </p:stCondLst>
                            <p:childTnLst>
                              <p:par>
                                <p:cTn id="30" presetID="10" presetClass="entr" presetSubtype="0" fill="hold" nodeType="afterEffect">
                                  <p:stCondLst>
                                    <p:cond delay="1500"/>
                                  </p:stCondLst>
                                  <p:childTnLst>
                                    <p:set>
                                      <p:cBhvr>
                                        <p:cTn id="31" dur="1" fill="hold">
                                          <p:stCondLst>
                                            <p:cond delay="0"/>
                                          </p:stCondLst>
                                        </p:cTn>
                                        <p:tgtEl>
                                          <p:spTgt spid="13">
                                            <p:txEl>
                                              <p:pRg st="7" end="7"/>
                                            </p:txEl>
                                          </p:spTgt>
                                        </p:tgtEl>
                                        <p:attrNameLst>
                                          <p:attrName>style.visibility</p:attrName>
                                        </p:attrNameLst>
                                      </p:cBhvr>
                                      <p:to>
                                        <p:strVal val="visible"/>
                                      </p:to>
                                    </p:set>
                                    <p:animEffect transition="in" filter="fade">
                                      <p:cBhvr>
                                        <p:cTn id="32" dur="1000"/>
                                        <p:tgtEl>
                                          <p:spTgt spid="13">
                                            <p:txEl>
                                              <p:pRg st="7" end="7"/>
                                            </p:txEl>
                                          </p:spTgt>
                                        </p:tgtEl>
                                      </p:cBhvr>
                                    </p:animEffect>
                                  </p:childTnLst>
                                </p:cTn>
                              </p:par>
                              <p:par>
                                <p:cTn id="33" presetID="10" presetClass="entr" presetSubtype="0" fill="hold" nodeType="withEffect">
                                  <p:stCondLst>
                                    <p:cond delay="150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childTnLst>
                                </p:cTn>
                              </p:par>
                            </p:childTnLst>
                          </p:cTn>
                        </p:par>
                        <p:par>
                          <p:cTn id="36" fill="hold">
                            <p:stCondLst>
                              <p:cond delay="9250"/>
                            </p:stCondLst>
                            <p:childTnLst>
                              <p:par>
                                <p:cTn id="37" presetID="10" presetClass="entr" presetSubtype="0" fill="hold" nodeType="afterEffect">
                                  <p:stCondLst>
                                    <p:cond delay="1000"/>
                                  </p:stCondLst>
                                  <p:childTnLst>
                                    <p:set>
                                      <p:cBhvr>
                                        <p:cTn id="38" dur="1" fill="hold">
                                          <p:stCondLst>
                                            <p:cond delay="0"/>
                                          </p:stCondLst>
                                        </p:cTn>
                                        <p:tgtEl>
                                          <p:spTgt spid="13">
                                            <p:txEl>
                                              <p:pRg st="9" end="9"/>
                                            </p:txEl>
                                          </p:spTgt>
                                        </p:tgtEl>
                                        <p:attrNameLst>
                                          <p:attrName>style.visibility</p:attrName>
                                        </p:attrNameLst>
                                      </p:cBhvr>
                                      <p:to>
                                        <p:strVal val="visible"/>
                                      </p:to>
                                    </p:set>
                                    <p:animEffect transition="in" filter="fade">
                                      <p:cBhvr>
                                        <p:cTn id="39" dur="1000"/>
                                        <p:tgtEl>
                                          <p:spTgt spid="13">
                                            <p:txEl>
                                              <p:pRg st="9" end="9"/>
                                            </p:txEl>
                                          </p:spTgt>
                                        </p:tgtEl>
                                      </p:cBhvr>
                                    </p:animEffect>
                                  </p:childTnLst>
                                </p:cTn>
                              </p:par>
                              <p:par>
                                <p:cTn id="40" presetID="10" presetClass="entr" presetSubtype="0" fill="hold" nodeType="withEffect">
                                  <p:stCondLst>
                                    <p:cond delay="100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childTnLst>
                                </p:cTn>
                              </p:par>
                            </p:childTnLst>
                          </p:cTn>
                        </p:par>
                        <p:par>
                          <p:cTn id="43" fill="hold">
                            <p:stCondLst>
                              <p:cond delay="11250"/>
                            </p:stCondLst>
                            <p:childTnLst>
                              <p:par>
                                <p:cTn id="44" presetID="10" presetClass="entr" presetSubtype="0" fill="hold" nodeType="afterEffect">
                                  <p:stCondLst>
                                    <p:cond delay="1250"/>
                                  </p:stCondLst>
                                  <p:childTnLst>
                                    <p:set>
                                      <p:cBhvr>
                                        <p:cTn id="45" dur="1" fill="hold">
                                          <p:stCondLst>
                                            <p:cond delay="0"/>
                                          </p:stCondLst>
                                        </p:cTn>
                                        <p:tgtEl>
                                          <p:spTgt spid="13">
                                            <p:txEl>
                                              <p:pRg st="11" end="11"/>
                                            </p:txEl>
                                          </p:spTgt>
                                        </p:tgtEl>
                                        <p:attrNameLst>
                                          <p:attrName>style.visibility</p:attrName>
                                        </p:attrNameLst>
                                      </p:cBhvr>
                                      <p:to>
                                        <p:strVal val="visible"/>
                                      </p:to>
                                    </p:set>
                                    <p:animEffect transition="in" filter="fade">
                                      <p:cBhvr>
                                        <p:cTn id="46" dur="1000"/>
                                        <p:tgtEl>
                                          <p:spTgt spid="13">
                                            <p:txEl>
                                              <p:pRg st="11" end="11"/>
                                            </p:txEl>
                                          </p:spTgt>
                                        </p:tgtEl>
                                      </p:cBhvr>
                                    </p:animEffect>
                                  </p:childTnLst>
                                </p:cTn>
                              </p:par>
                              <p:par>
                                <p:cTn id="47" presetID="10" presetClass="entr" presetSubtype="0" fill="hold" nodeType="withEffect">
                                  <p:stCondLst>
                                    <p:cond delay="125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childTnLst>
                                </p:cTn>
                              </p:par>
                            </p:childTnLst>
                          </p:cTn>
                        </p:par>
                        <p:par>
                          <p:cTn id="50" fill="hold">
                            <p:stCondLst>
                              <p:cond delay="13500"/>
                            </p:stCondLst>
                            <p:childTnLst>
                              <p:par>
                                <p:cTn id="51" presetID="10" presetClass="entr" presetSubtype="0" fill="hold" nodeType="afterEffect">
                                  <p:stCondLst>
                                    <p:cond delay="125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custDataLst>
              <p:tags r:id="rId2"/>
            </p:custDataLst>
            <p:extLst>
              <p:ext uri="{D42A27DB-BD31-4B8C-83A1-F6EECF244321}">
                <p14:modId xmlns:p14="http://schemas.microsoft.com/office/powerpoint/2010/main" xmlns="" val="228566754"/>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457200" y="990600"/>
            <a:ext cx="8229600" cy="430887"/>
          </a:xfrm>
          <a:prstGeom prst="rect">
            <a:avLst/>
          </a:prstGeom>
          <a:noFill/>
        </p:spPr>
        <p:txBody>
          <a:bodyPr wrap="square" rtlCol="0">
            <a:spAutoFit/>
          </a:bodyPr>
          <a:lstStyle/>
          <a:p>
            <a:endParaRPr lang="en-US" sz="1100" dirty="0"/>
          </a:p>
          <a:p>
            <a:endParaRPr lang="en-US" sz="1100" dirty="0" smtClean="0"/>
          </a:p>
        </p:txBody>
      </p:sp>
      <p:sp>
        <p:nvSpPr>
          <p:cNvPr id="6" name="Footer Placeholder 5"/>
          <p:cNvSpPr>
            <a:spLocks noGrp="1"/>
          </p:cNvSpPr>
          <p:nvPr>
            <p:ph type="ftr" sz="quarter" idx="11"/>
          </p:nvPr>
        </p:nvSpPr>
        <p:spPr/>
        <p:txBody>
          <a:bodyPr/>
          <a:lstStyle/>
          <a:p>
            <a:r>
              <a:rPr lang="fr-FR" smtClean="0"/>
              <a:t>Formation des présidents de club</a:t>
            </a:r>
            <a:endParaRPr lang="en-US" dirty="0"/>
          </a:p>
        </p:txBody>
      </p:sp>
      <p:sp>
        <p:nvSpPr>
          <p:cNvPr id="10" name="Slide Number Placeholder 9"/>
          <p:cNvSpPr>
            <a:spLocks noGrp="1"/>
          </p:cNvSpPr>
          <p:nvPr>
            <p:ph type="sldNum" sz="quarter" idx="12"/>
          </p:nvPr>
        </p:nvSpPr>
        <p:spPr/>
        <p:txBody>
          <a:bodyPr/>
          <a:lstStyle/>
          <a:p>
            <a:fld id="{D057AB9D-7DAF-4932-8D90-97F45FB0A796}" type="slidenum">
              <a:rPr lang="en-US" smtClean="0"/>
              <a:pPr/>
              <a:t>57</a:t>
            </a:fld>
            <a:endParaRPr lang="en-US" dirty="0"/>
          </a:p>
        </p:txBody>
      </p:sp>
      <p:sp>
        <p:nvSpPr>
          <p:cNvPr id="12" name="TextBox 11"/>
          <p:cNvSpPr txBox="1"/>
          <p:nvPr/>
        </p:nvSpPr>
        <p:spPr>
          <a:xfrm>
            <a:off x="457200" y="990600"/>
            <a:ext cx="8229600" cy="5293757"/>
          </a:xfrm>
          <a:prstGeom prst="rect">
            <a:avLst/>
          </a:prstGeom>
          <a:noFill/>
        </p:spPr>
        <p:txBody>
          <a:bodyPr wrap="square" rtlCol="0">
            <a:spAutoFit/>
          </a:bodyPr>
          <a:lstStyle/>
          <a:p>
            <a:r>
              <a:rPr lang="en-US" sz="2400" dirty="0" err="1" smtClean="0"/>
              <a:t>Avons</a:t>
            </a:r>
            <a:r>
              <a:rPr lang="en-US" sz="2400" dirty="0" smtClean="0"/>
              <a:t>-nous </a:t>
            </a:r>
            <a:r>
              <a:rPr lang="en-US" sz="2400" dirty="0" err="1"/>
              <a:t>réalisé</a:t>
            </a:r>
            <a:r>
              <a:rPr lang="en-US" sz="2400" dirty="0"/>
              <a:t> </a:t>
            </a:r>
            <a:r>
              <a:rPr lang="en-US" sz="2400" dirty="0" err="1"/>
              <a:t>nos</a:t>
            </a:r>
            <a:r>
              <a:rPr lang="en-US" sz="2400" dirty="0"/>
              <a:t> </a:t>
            </a:r>
            <a:r>
              <a:rPr lang="en-US" sz="2400" dirty="0" err="1"/>
              <a:t>objectifs</a:t>
            </a:r>
            <a:r>
              <a:rPr lang="en-US" sz="2400" dirty="0"/>
              <a:t> ?</a:t>
            </a:r>
            <a:endParaRPr lang="en-US" sz="2400" dirty="0" smtClean="0"/>
          </a:p>
          <a:p>
            <a:endParaRPr lang="en-US" sz="1000" dirty="0" smtClean="0"/>
          </a:p>
          <a:p>
            <a:r>
              <a:rPr lang="fr-FR" sz="2400" dirty="0"/>
              <a:t>Dans ce module en ligne nous avons :</a:t>
            </a:r>
            <a:endParaRPr lang="en-US" sz="2400" dirty="0" smtClean="0"/>
          </a:p>
          <a:p>
            <a:endParaRPr lang="en-US" sz="1000" dirty="0"/>
          </a:p>
          <a:p>
            <a:pPr marL="342900" indent="-342900">
              <a:spcAft>
                <a:spcPts val="1200"/>
              </a:spcAft>
              <a:buFont typeface="Wingdings" pitchFamily="2" charset="2"/>
              <a:buChar char="ü"/>
            </a:pPr>
            <a:r>
              <a:rPr lang="fr-FR" sz="2400" dirty="0"/>
              <a:t>Examiné l'objectif de votre club et la position importante occupée par les clubs au sein de la structure du Lions Clubs International</a:t>
            </a:r>
            <a:endParaRPr lang="en-US" sz="2400" dirty="0" smtClean="0"/>
          </a:p>
          <a:p>
            <a:pPr marL="342900" indent="-342900">
              <a:spcAft>
                <a:spcPts val="1200"/>
              </a:spcAft>
              <a:buFont typeface="Wingdings" pitchFamily="2" charset="2"/>
              <a:buChar char="ü"/>
            </a:pPr>
            <a:r>
              <a:rPr lang="fr-FR" sz="2400" dirty="0"/>
              <a:t>Résumé vos nombreuses responsabilités en tant que président de club</a:t>
            </a:r>
            <a:endParaRPr lang="en-US" sz="2400" dirty="0" smtClean="0"/>
          </a:p>
          <a:p>
            <a:pPr marL="342900" indent="-342900">
              <a:spcAft>
                <a:spcPts val="1200"/>
              </a:spcAft>
              <a:buFont typeface="Wingdings" pitchFamily="2" charset="2"/>
              <a:buChar char="ü"/>
            </a:pPr>
            <a:r>
              <a:rPr lang="fr-FR" sz="2400" dirty="0"/>
              <a:t>Mis à votre disposition des opportunités pour répondre à des scénarios pouvant être typiquement rencontrés par les présidents de club </a:t>
            </a:r>
            <a:r>
              <a:rPr lang="en-US" sz="2400" dirty="0" smtClean="0"/>
              <a:t>  </a:t>
            </a:r>
          </a:p>
          <a:p>
            <a:pPr marL="342900" indent="-342900">
              <a:spcAft>
                <a:spcPts val="1200"/>
              </a:spcAft>
              <a:buFont typeface="Wingdings" pitchFamily="2" charset="2"/>
              <a:buChar char="ü"/>
            </a:pPr>
            <a:r>
              <a:rPr lang="fr-FR" sz="2400" dirty="0"/>
              <a:t>Fourni des liens à des ressources supplémentaires dont vous pourriez avoir besoin </a:t>
            </a:r>
            <a:r>
              <a:rPr lang="en-US" sz="2400" dirty="0" smtClean="0"/>
              <a:t> </a:t>
            </a:r>
            <a:endParaRPr lang="en-US" sz="4000" dirty="0"/>
          </a:p>
        </p:txBody>
      </p:sp>
      <p:pic>
        <p:nvPicPr>
          <p:cNvPr id="14" name="Picture 3" descr="C:\Users\vcicero\AppData\Local\Microsoft\Windows\Temporary Internet Files\Content.IE5\BV7KX1XL\MC900432618[1].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C:\Users\vcicero\AppData\Local\Microsoft\Windows\Temporary Internet Files\Content.IE5\UDH751QD\MC900442122[1].png">
            <a:hlinkClick r:id="rId11" action="ppaction://hlinksldjump" tooltip="Cliquez ici pour revenir à la page de la Table des matières"/>
          </p:cNvPr>
          <p:cNvPicPr>
            <a:picLocks noChangeAspect="1" noChangeArrowheads="1"/>
          </p:cNvPicPr>
          <p:nvPr/>
        </p:nvPicPr>
        <p:blipFill>
          <a:blip r:embed="rId12"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424362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fade">
                                      <p:cBhvr>
                                        <p:cTn id="11" dur="1000"/>
                                        <p:tgtEl>
                                          <p:spTgt spid="12">
                                            <p:txEl>
                                              <p:pRg st="2" end="2"/>
                                            </p:txEl>
                                          </p:spTgt>
                                        </p:tgtEl>
                                      </p:cBhvr>
                                    </p:animEffect>
                                  </p:childTnLst>
                                </p:cTn>
                              </p:par>
                            </p:childTnLst>
                          </p:cTn>
                        </p:par>
                        <p:par>
                          <p:cTn id="12" fill="hold">
                            <p:stCondLst>
                              <p:cond delay="2500"/>
                            </p:stCondLst>
                            <p:childTnLst>
                              <p:par>
                                <p:cTn id="13" presetID="10" presetClass="entr" presetSubtype="0" fill="hold" nodeType="afterEffect">
                                  <p:stCondLst>
                                    <p:cond delay="2000"/>
                                  </p:stCondLst>
                                  <p:childTnLst>
                                    <p:set>
                                      <p:cBhvr>
                                        <p:cTn id="14" dur="1" fill="hold">
                                          <p:stCondLst>
                                            <p:cond delay="0"/>
                                          </p:stCondLst>
                                        </p:cTn>
                                        <p:tgtEl>
                                          <p:spTgt spid="12">
                                            <p:txEl>
                                              <p:pRg st="4" end="4"/>
                                            </p:txEl>
                                          </p:spTgt>
                                        </p:tgtEl>
                                        <p:attrNameLst>
                                          <p:attrName>style.visibility</p:attrName>
                                        </p:attrNameLst>
                                      </p:cBhvr>
                                      <p:to>
                                        <p:strVal val="visible"/>
                                      </p:to>
                                    </p:set>
                                    <p:animEffect transition="in" filter="fade">
                                      <p:cBhvr>
                                        <p:cTn id="15" dur="1000"/>
                                        <p:tgtEl>
                                          <p:spTgt spid="12">
                                            <p:txEl>
                                              <p:pRg st="4" end="4"/>
                                            </p:txEl>
                                          </p:spTgt>
                                        </p:tgtEl>
                                      </p:cBhvr>
                                    </p:animEffect>
                                  </p:childTnLst>
                                </p:cTn>
                              </p:par>
                            </p:childTnLst>
                          </p:cTn>
                        </p:par>
                        <p:par>
                          <p:cTn id="16" fill="hold">
                            <p:stCondLst>
                              <p:cond delay="5500"/>
                            </p:stCondLst>
                            <p:childTnLst>
                              <p:par>
                                <p:cTn id="17" presetID="10" presetClass="entr" presetSubtype="0" fill="hold" nodeType="afterEffect">
                                  <p:stCondLst>
                                    <p:cond delay="2000"/>
                                  </p:stCondLst>
                                  <p:childTnLst>
                                    <p:set>
                                      <p:cBhvr>
                                        <p:cTn id="18" dur="1" fill="hold">
                                          <p:stCondLst>
                                            <p:cond delay="0"/>
                                          </p:stCondLst>
                                        </p:cTn>
                                        <p:tgtEl>
                                          <p:spTgt spid="12">
                                            <p:txEl>
                                              <p:pRg st="5" end="5"/>
                                            </p:txEl>
                                          </p:spTgt>
                                        </p:tgtEl>
                                        <p:attrNameLst>
                                          <p:attrName>style.visibility</p:attrName>
                                        </p:attrNameLst>
                                      </p:cBhvr>
                                      <p:to>
                                        <p:strVal val="visible"/>
                                      </p:to>
                                    </p:set>
                                    <p:animEffect transition="in" filter="fade">
                                      <p:cBhvr>
                                        <p:cTn id="19" dur="1000"/>
                                        <p:tgtEl>
                                          <p:spTgt spid="12">
                                            <p:txEl>
                                              <p:pRg st="5" end="5"/>
                                            </p:txEl>
                                          </p:spTgt>
                                        </p:tgtEl>
                                      </p:cBhvr>
                                    </p:animEffect>
                                  </p:childTnLst>
                                </p:cTn>
                              </p:par>
                            </p:childTnLst>
                          </p:cTn>
                        </p:par>
                        <p:par>
                          <p:cTn id="20" fill="hold">
                            <p:stCondLst>
                              <p:cond delay="8500"/>
                            </p:stCondLst>
                            <p:childTnLst>
                              <p:par>
                                <p:cTn id="21" presetID="10" presetClass="entr" presetSubtype="0" fill="hold" nodeType="afterEffect">
                                  <p:stCondLst>
                                    <p:cond delay="2000"/>
                                  </p:stCondLst>
                                  <p:childTnLst>
                                    <p:set>
                                      <p:cBhvr>
                                        <p:cTn id="22" dur="1" fill="hold">
                                          <p:stCondLst>
                                            <p:cond delay="0"/>
                                          </p:stCondLst>
                                        </p:cTn>
                                        <p:tgtEl>
                                          <p:spTgt spid="12">
                                            <p:txEl>
                                              <p:pRg st="6" end="6"/>
                                            </p:txEl>
                                          </p:spTgt>
                                        </p:tgtEl>
                                        <p:attrNameLst>
                                          <p:attrName>style.visibility</p:attrName>
                                        </p:attrNameLst>
                                      </p:cBhvr>
                                      <p:to>
                                        <p:strVal val="visible"/>
                                      </p:to>
                                    </p:set>
                                    <p:animEffect transition="in" filter="fade">
                                      <p:cBhvr>
                                        <p:cTn id="23" dur="1000"/>
                                        <p:tgtEl>
                                          <p:spTgt spid="12">
                                            <p:txEl>
                                              <p:pRg st="6" end="6"/>
                                            </p:txEl>
                                          </p:spTgt>
                                        </p:tgtEl>
                                      </p:cBhvr>
                                    </p:animEffect>
                                  </p:childTnLst>
                                </p:cTn>
                              </p:par>
                            </p:childTnLst>
                          </p:cTn>
                        </p:par>
                        <p:par>
                          <p:cTn id="24" fill="hold">
                            <p:stCondLst>
                              <p:cond delay="11500"/>
                            </p:stCondLst>
                            <p:childTnLst>
                              <p:par>
                                <p:cTn id="25" presetID="10" presetClass="entr" presetSubtype="0" fill="hold" nodeType="afterEffect">
                                  <p:stCondLst>
                                    <p:cond delay="2000"/>
                                  </p:stCondLst>
                                  <p:childTnLst>
                                    <p:set>
                                      <p:cBhvr>
                                        <p:cTn id="26" dur="1" fill="hold">
                                          <p:stCondLst>
                                            <p:cond delay="0"/>
                                          </p:stCondLst>
                                        </p:cTn>
                                        <p:tgtEl>
                                          <p:spTgt spid="12">
                                            <p:txEl>
                                              <p:pRg st="7" end="7"/>
                                            </p:txEl>
                                          </p:spTgt>
                                        </p:tgtEl>
                                        <p:attrNameLst>
                                          <p:attrName>style.visibility</p:attrName>
                                        </p:attrNameLst>
                                      </p:cBhvr>
                                      <p:to>
                                        <p:strVal val="visible"/>
                                      </p:to>
                                    </p:set>
                                    <p:animEffect transition="in" filter="fade">
                                      <p:cBhvr>
                                        <p:cTn id="27" dur="1000"/>
                                        <p:tgtEl>
                                          <p:spTgt spid="12">
                                            <p:txEl>
                                              <p:pRg st="7" end="7"/>
                                            </p:txEl>
                                          </p:spTgt>
                                        </p:tgtEl>
                                      </p:cBhvr>
                                    </p:animEffect>
                                  </p:childTnLst>
                                </p:cTn>
                              </p:par>
                            </p:childTnLst>
                          </p:cTn>
                        </p:par>
                        <p:par>
                          <p:cTn id="28" fill="hold">
                            <p:stCondLst>
                              <p:cond delay="145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xmlns="" val="0"/>
              </a:ext>
            </a:extLst>
          </a:blip>
          <a:stretch>
            <a:fillRect/>
          </a:stretch>
        </p:blipFill>
        <p:spPr>
          <a:xfrm>
            <a:off x="1752600" y="1005840"/>
            <a:ext cx="5618408" cy="5318760"/>
          </a:xfrm>
          <a:prstGeom prst="rect">
            <a:avLst/>
          </a:prstGeom>
        </p:spPr>
      </p:pic>
      <p:graphicFrame>
        <p:nvGraphicFramePr>
          <p:cNvPr id="4" name="Diagram 3"/>
          <p:cNvGraphicFramePr/>
          <p:nvPr>
            <p:extLst>
              <p:ext uri="{D42A27DB-BD31-4B8C-83A1-F6EECF244321}">
                <p14:modId xmlns:p14="http://schemas.microsoft.com/office/powerpoint/2010/main" xmlns="" val="2341604630"/>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457200" y="990600"/>
            <a:ext cx="8229600" cy="3262432"/>
          </a:xfrm>
          <a:prstGeom prst="rect">
            <a:avLst/>
          </a:prstGeom>
          <a:noFill/>
        </p:spPr>
        <p:txBody>
          <a:bodyPr wrap="square" rtlCol="0">
            <a:spAutoFit/>
          </a:bodyPr>
          <a:lstStyle/>
          <a:p>
            <a:endParaRPr lang="en-US" sz="1400" dirty="0" smtClean="0"/>
          </a:p>
          <a:p>
            <a:pPr algn="ctr"/>
            <a:r>
              <a:rPr lang="en-US" sz="3200" dirty="0"/>
              <a:t>Merci de </a:t>
            </a:r>
            <a:r>
              <a:rPr lang="en-US" sz="3200" dirty="0" err="1"/>
              <a:t>votre</a:t>
            </a:r>
            <a:r>
              <a:rPr lang="en-US" sz="3200" dirty="0"/>
              <a:t> </a:t>
            </a:r>
            <a:r>
              <a:rPr lang="en-US" sz="3200" dirty="0" smtClean="0"/>
              <a:t>participation.</a:t>
            </a:r>
          </a:p>
          <a:p>
            <a:pPr algn="ctr"/>
            <a:endParaRPr lang="en-US" sz="3200" dirty="0" smtClean="0"/>
          </a:p>
          <a:p>
            <a:pPr algn="ctr"/>
            <a:r>
              <a:rPr lang="fr-FR" sz="3200" dirty="0"/>
              <a:t>Si vous avez la moindre question, n'hésitez pas à prendre contact avec :</a:t>
            </a:r>
            <a:endParaRPr lang="en-US" sz="3200" dirty="0" smtClean="0"/>
          </a:p>
          <a:p>
            <a:pPr algn="ctr"/>
            <a:endParaRPr lang="en-US" sz="3200" dirty="0" smtClean="0"/>
          </a:p>
          <a:p>
            <a:pPr algn="ctr"/>
            <a:r>
              <a:rPr lang="en-US" sz="3200" dirty="0" smtClean="0"/>
              <a:t>Leadership@Lionsclubs.org</a:t>
            </a:r>
            <a:endParaRPr lang="en-US" sz="3200" dirty="0"/>
          </a:p>
        </p:txBody>
      </p:sp>
      <p:sp>
        <p:nvSpPr>
          <p:cNvPr id="3" name="Footer Placeholder 2"/>
          <p:cNvSpPr>
            <a:spLocks noGrp="1"/>
          </p:cNvSpPr>
          <p:nvPr>
            <p:ph type="ftr" sz="quarter" idx="11"/>
          </p:nvPr>
        </p:nvSpPr>
        <p:spPr/>
        <p:txBody>
          <a:bodyPr/>
          <a:lstStyle/>
          <a:p>
            <a:r>
              <a:rPr lang="fr-FR" smtClean="0"/>
              <a:t>Formation des présidents de club</a:t>
            </a:r>
            <a:endParaRPr lang="en-US" dirty="0"/>
          </a:p>
        </p:txBody>
      </p:sp>
      <p:sp>
        <p:nvSpPr>
          <p:cNvPr id="5" name="Slide Number Placeholder 4"/>
          <p:cNvSpPr>
            <a:spLocks noGrp="1"/>
          </p:cNvSpPr>
          <p:nvPr>
            <p:ph type="sldNum" sz="quarter" idx="12"/>
          </p:nvPr>
        </p:nvSpPr>
        <p:spPr/>
        <p:txBody>
          <a:bodyPr/>
          <a:lstStyle/>
          <a:p>
            <a:fld id="{D057AB9D-7DAF-4932-8D90-97F45FB0A796}" type="slidenum">
              <a:rPr lang="en-US" smtClean="0"/>
              <a:pPr/>
              <a:t>58</a:t>
            </a:fld>
            <a:endParaRPr lang="en-US" dirty="0"/>
          </a:p>
        </p:txBody>
      </p:sp>
      <p:pic>
        <p:nvPicPr>
          <p:cNvPr id="23" name="Picture 3" descr="C:\Users\vcicero\AppData\Local\Microsoft\Windows\Temporary Internet Files\Content.IE5\BV7KX1XL\MC900432618[1].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vcicero\AppData\Local\Microsoft\Windows\Temporary Internet Files\Content.IE5\UDH751QD\MC900442122[1].png">
            <a:hlinkClick r:id="rId11" action="ppaction://hlinksldjump" tooltip="Cliquez ici pour revenir à la page de la Table des matières"/>
          </p:cNvPr>
          <p:cNvPicPr>
            <a:picLocks noChangeAspect="1" noChangeArrowheads="1"/>
          </p:cNvPicPr>
          <p:nvPr/>
        </p:nvPicPr>
        <p:blipFill>
          <a:blip r:embed="rId12"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147838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2695219171"/>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 2"/>
          <p:cNvGrpSpPr/>
          <p:nvPr/>
        </p:nvGrpSpPr>
        <p:grpSpPr>
          <a:xfrm>
            <a:off x="5486400" y="1905000"/>
            <a:ext cx="3200400" cy="3200400"/>
            <a:chOff x="5486400" y="1905000"/>
            <a:chExt cx="3200400" cy="3200400"/>
          </a:xfrm>
        </p:grpSpPr>
        <p:sp>
          <p:nvSpPr>
            <p:cNvPr id="14" name="Oval 13"/>
            <p:cNvSpPr/>
            <p:nvPr/>
          </p:nvSpPr>
          <p:spPr>
            <a:xfrm>
              <a:off x="5486400" y="1905000"/>
              <a:ext cx="3200400" cy="3200400"/>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7" name="Oval 16"/>
            <p:cNvSpPr/>
            <p:nvPr/>
          </p:nvSpPr>
          <p:spPr>
            <a:xfrm>
              <a:off x="5753101" y="2189515"/>
              <a:ext cx="2667000" cy="2667000"/>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6" name="Oval 25"/>
            <p:cNvSpPr/>
            <p:nvPr/>
          </p:nvSpPr>
          <p:spPr>
            <a:xfrm>
              <a:off x="6033475" y="2472509"/>
              <a:ext cx="2133600" cy="2133600"/>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9" name="Oval 28"/>
            <p:cNvSpPr/>
            <p:nvPr/>
          </p:nvSpPr>
          <p:spPr>
            <a:xfrm>
              <a:off x="6265940" y="2739209"/>
              <a:ext cx="1600200" cy="1600200"/>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32" name="Oval 31"/>
            <p:cNvSpPr/>
            <p:nvPr/>
          </p:nvSpPr>
          <p:spPr>
            <a:xfrm>
              <a:off x="6539866" y="3024302"/>
              <a:ext cx="1066800" cy="1066800"/>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lstStyle/>
            <a:p>
              <a:r>
                <a:rPr lang="en-US" dirty="0" smtClean="0"/>
                <a:t>1</a:t>
              </a:r>
              <a:endParaRPr lang="en-US" dirty="0"/>
            </a:p>
          </p:txBody>
        </p:sp>
        <p:grpSp>
          <p:nvGrpSpPr>
            <p:cNvPr id="34" name="Group 33"/>
            <p:cNvGrpSpPr/>
            <p:nvPr/>
          </p:nvGrpSpPr>
          <p:grpSpPr>
            <a:xfrm>
              <a:off x="6695435" y="3185164"/>
              <a:ext cx="746760" cy="746761"/>
              <a:chOff x="1565729" y="2064362"/>
              <a:chExt cx="936893" cy="902332"/>
            </a:xfrm>
            <a:scene3d>
              <a:camera prst="orthographicFront"/>
              <a:lightRig rig="threePt" dir="t">
                <a:rot lat="0" lon="0" rev="7500000"/>
              </a:lightRig>
            </a:scene3d>
          </p:grpSpPr>
          <p:sp>
            <p:nvSpPr>
              <p:cNvPr id="35" name="Oval 34"/>
              <p:cNvSpPr/>
              <p:nvPr/>
            </p:nvSpPr>
            <p:spPr>
              <a:xfrm>
                <a:off x="1565729" y="2064362"/>
                <a:ext cx="936893" cy="902332"/>
              </a:xfrm>
              <a:prstGeom prst="ellipse">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36" name="Oval 4"/>
              <p:cNvSpPr/>
              <p:nvPr/>
            </p:nvSpPr>
            <p:spPr>
              <a:xfrm>
                <a:off x="1599061" y="2333810"/>
                <a:ext cx="876699" cy="3643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100" b="1" kern="1200" baseline="0" dirty="0">
                    <a:latin typeface="Cambria" pitchFamily="18" charset="0"/>
                  </a:rPr>
                  <a:t>Club</a:t>
                </a:r>
              </a:p>
            </p:txBody>
          </p:sp>
        </p:grpSp>
      </p:grpSp>
      <p:sp>
        <p:nvSpPr>
          <p:cNvPr id="5" name="Footer Placeholder 4"/>
          <p:cNvSpPr>
            <a:spLocks noGrp="1"/>
          </p:cNvSpPr>
          <p:nvPr>
            <p:ph type="ftr" sz="quarter" idx="11"/>
          </p:nvPr>
        </p:nvSpPr>
        <p:spPr/>
        <p:txBody>
          <a:bodyPr/>
          <a:lstStyle/>
          <a:p>
            <a:r>
              <a:rPr lang="fr-FR" smtClean="0"/>
              <a:t>Formation des présidents de club</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pPr/>
              <a:t>6</a:t>
            </a:fld>
            <a:endParaRPr lang="en-US" dirty="0"/>
          </a:p>
        </p:txBody>
      </p:sp>
      <p:pic>
        <p:nvPicPr>
          <p:cNvPr id="37"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38" name="TextBox 37"/>
          <p:cNvSpPr txBox="1"/>
          <p:nvPr/>
        </p:nvSpPr>
        <p:spPr>
          <a:xfrm>
            <a:off x="354713" y="1964591"/>
            <a:ext cx="4903087" cy="3293209"/>
          </a:xfrm>
          <a:prstGeom prst="rect">
            <a:avLst/>
          </a:prstGeom>
          <a:noFill/>
        </p:spPr>
        <p:txBody>
          <a:bodyPr wrap="square" rtlCol="0">
            <a:spAutoFit/>
          </a:bodyPr>
          <a:lstStyle/>
          <a:p>
            <a:pPr algn="ctr"/>
            <a:r>
              <a:rPr lang="fr-FR" sz="2400" dirty="0"/>
              <a:t>Le Lions Clubs International est constitué d'un vaste réseau de Lions</a:t>
            </a:r>
            <a:r>
              <a:rPr lang="fr-FR" sz="2400" b="1" dirty="0"/>
              <a:t>, dont les clubs constituent le cœur.</a:t>
            </a:r>
            <a:endParaRPr lang="en-US" sz="2400" b="1" dirty="0" smtClean="0"/>
          </a:p>
          <a:p>
            <a:pPr marL="457200" indent="-457200" algn="ctr">
              <a:buFont typeface="Arial" pitchFamily="34" charset="0"/>
              <a:buChar char="•"/>
            </a:pPr>
            <a:endParaRPr lang="en-US" sz="800" dirty="0" smtClean="0"/>
          </a:p>
          <a:p>
            <a:pPr marL="457200" indent="-457200" algn="ctr">
              <a:buFont typeface="Arial" pitchFamily="34" charset="0"/>
              <a:buChar char="•"/>
            </a:pPr>
            <a:endParaRPr lang="en-US" sz="800" dirty="0" smtClean="0"/>
          </a:p>
          <a:p>
            <a:pPr algn="ctr"/>
            <a:r>
              <a:rPr lang="fr-FR" sz="2400" dirty="0"/>
              <a:t>Cette structure </a:t>
            </a:r>
            <a:r>
              <a:rPr lang="fr-FR" sz="2400" b="1" dirty="0"/>
              <a:t>facilite les communications et encourage le service à l'échelle locale, régionale et mondiale.</a:t>
            </a:r>
            <a:endParaRPr lang="en-US" sz="2400" b="1" dirty="0" smtClean="0"/>
          </a:p>
        </p:txBody>
      </p:sp>
      <p:pic>
        <p:nvPicPr>
          <p:cNvPr id="18" name="Picture 2" descr="C:\Users\vcicero\AppData\Local\Microsoft\Windows\Temporary Internet Files\Content.IE5\UDH751QD\MC900442122[1].png">
            <a:hlinkClick r:id="rId10" action="ppaction://hlinksldjump" tooltip="Cliquez ici pour revenir à la page de la Table des matières"/>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58373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fade">
                                      <p:cBhvr>
                                        <p:cTn id="7" dur="1000"/>
                                        <p:tgtEl>
                                          <p:spTgt spid="38">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3000"/>
                                  </p:stCondLst>
                                  <p:childTnLst>
                                    <p:set>
                                      <p:cBhvr>
                                        <p:cTn id="10" dur="1" fill="hold">
                                          <p:stCondLst>
                                            <p:cond delay="0"/>
                                          </p:stCondLst>
                                        </p:cTn>
                                        <p:tgtEl>
                                          <p:spTgt spid="38">
                                            <p:txEl>
                                              <p:pRg st="3" end="3"/>
                                            </p:txEl>
                                          </p:spTgt>
                                        </p:tgtEl>
                                        <p:attrNameLst>
                                          <p:attrName>style.visibility</p:attrName>
                                        </p:attrNameLst>
                                      </p:cBhvr>
                                      <p:to>
                                        <p:strVal val="visible"/>
                                      </p:to>
                                    </p:set>
                                    <p:animEffect transition="in" filter="fade">
                                      <p:cBhvr>
                                        <p:cTn id="11" dur="1000"/>
                                        <p:tgtEl>
                                          <p:spTgt spid="38">
                                            <p:txEl>
                                              <p:pRg st="3" end="3"/>
                                            </p:txEl>
                                          </p:spTgt>
                                        </p:tgtEl>
                                      </p:cBhvr>
                                    </p:animEffect>
                                  </p:childTnLst>
                                </p:cTn>
                              </p:par>
                            </p:childTnLst>
                          </p:cTn>
                        </p:par>
                        <p:par>
                          <p:cTn id="12" fill="hold">
                            <p:stCondLst>
                              <p:cond delay="5000"/>
                            </p:stCondLst>
                            <p:childTnLst>
                              <p:par>
                                <p:cTn id="13" presetID="10" presetClass="entr" presetSubtype="0" fill="hold" nodeType="afterEffect">
                                  <p:stCondLst>
                                    <p:cond delay="100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3037757965"/>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3" name="Group 12"/>
          <p:cNvGrpSpPr/>
          <p:nvPr/>
        </p:nvGrpSpPr>
        <p:grpSpPr>
          <a:xfrm>
            <a:off x="224790" y="1181098"/>
            <a:ext cx="5029200" cy="5029200"/>
            <a:chOff x="626281" y="101379"/>
            <a:chExt cx="3642344" cy="3497580"/>
          </a:xfrm>
          <a:scene3d>
            <a:camera prst="orthographicFront"/>
            <a:lightRig rig="threePt" dir="t">
              <a:rot lat="0" lon="0" rev="7500000"/>
            </a:lightRig>
          </a:scene3d>
        </p:grpSpPr>
        <p:sp>
          <p:nvSpPr>
            <p:cNvPr id="14" name="Oval 13"/>
            <p:cNvSpPr/>
            <p:nvPr/>
          </p:nvSpPr>
          <p:spPr>
            <a:xfrm>
              <a:off x="626281" y="101379"/>
              <a:ext cx="3642344" cy="3497580"/>
            </a:xfrm>
            <a:prstGeom prst="ellipse">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5" name="Oval 4"/>
            <p:cNvSpPr/>
            <p:nvPr/>
          </p:nvSpPr>
          <p:spPr>
            <a:xfrm>
              <a:off x="1835629" y="124610"/>
              <a:ext cx="1220727" cy="29146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400" b="1" dirty="0" err="1">
                  <a:solidFill>
                    <a:schemeClr val="bg1"/>
                  </a:solidFill>
                  <a:latin typeface="Cambria" pitchFamily="18" charset="0"/>
                </a:rPr>
                <a:t>Région</a:t>
              </a:r>
              <a:r>
                <a:rPr lang="en-US" sz="1400" b="1" dirty="0">
                  <a:solidFill>
                    <a:schemeClr val="bg1"/>
                  </a:solidFill>
                  <a:latin typeface="Cambria" pitchFamily="18" charset="0"/>
                </a:rPr>
                <a:t> </a:t>
              </a:r>
              <a:r>
                <a:rPr lang="en-US" sz="1400" b="1" dirty="0" err="1" smtClean="0">
                  <a:solidFill>
                    <a:schemeClr val="bg1"/>
                  </a:solidFill>
                  <a:latin typeface="Cambria" pitchFamily="18" charset="0"/>
                </a:rPr>
                <a:t>constitutionnelle</a:t>
              </a:r>
              <a:endParaRPr lang="en-US" sz="1400" b="1" kern="1200" baseline="0" dirty="0">
                <a:solidFill>
                  <a:schemeClr val="bg1"/>
                </a:solidFill>
                <a:latin typeface="Cambria" pitchFamily="18" charset="0"/>
              </a:endParaRPr>
            </a:p>
          </p:txBody>
        </p:sp>
      </p:grpSp>
      <p:grpSp>
        <p:nvGrpSpPr>
          <p:cNvPr id="16" name="Group 15"/>
          <p:cNvGrpSpPr/>
          <p:nvPr/>
        </p:nvGrpSpPr>
        <p:grpSpPr>
          <a:xfrm>
            <a:off x="685800" y="1653540"/>
            <a:ext cx="4114800" cy="4114800"/>
            <a:chOff x="723900" y="437197"/>
            <a:chExt cx="2628899" cy="2477452"/>
          </a:xfrm>
          <a:scene3d>
            <a:camera prst="orthographicFront"/>
            <a:lightRig rig="threePt" dir="t">
              <a:rot lat="0" lon="0" rev="7500000"/>
            </a:lightRig>
          </a:scene3d>
        </p:grpSpPr>
        <p:sp>
          <p:nvSpPr>
            <p:cNvPr id="17" name="Oval 16"/>
            <p:cNvSpPr/>
            <p:nvPr/>
          </p:nvSpPr>
          <p:spPr>
            <a:xfrm>
              <a:off x="723900" y="437197"/>
              <a:ext cx="2628899" cy="2477452"/>
            </a:xfrm>
            <a:prstGeom prst="ellipse">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8" name="Oval 4"/>
            <p:cNvSpPr/>
            <p:nvPr/>
          </p:nvSpPr>
          <p:spPr>
            <a:xfrm>
              <a:off x="1471493" y="482617"/>
              <a:ext cx="1133712" cy="28490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400" b="1" dirty="0">
                  <a:latin typeface="Cambria" pitchFamily="18" charset="0"/>
                </a:rPr>
                <a:t>District multiple</a:t>
              </a:r>
              <a:endParaRPr lang="en-US" sz="1400" b="1" kern="1200" baseline="0" dirty="0">
                <a:latin typeface="Cambria" pitchFamily="18" charset="0"/>
              </a:endParaRPr>
            </a:p>
          </p:txBody>
        </p:sp>
      </p:grpSp>
      <p:grpSp>
        <p:nvGrpSpPr>
          <p:cNvPr id="25" name="Group 24"/>
          <p:cNvGrpSpPr/>
          <p:nvPr/>
        </p:nvGrpSpPr>
        <p:grpSpPr>
          <a:xfrm>
            <a:off x="1143000" y="2122170"/>
            <a:ext cx="3200400" cy="3200400"/>
            <a:chOff x="1003298" y="874394"/>
            <a:chExt cx="2070103" cy="2040255"/>
          </a:xfrm>
          <a:scene3d>
            <a:camera prst="orthographicFront"/>
            <a:lightRig rig="threePt" dir="t">
              <a:rot lat="0" lon="0" rev="7500000"/>
            </a:lightRig>
          </a:scene3d>
        </p:grpSpPr>
        <p:sp>
          <p:nvSpPr>
            <p:cNvPr id="26" name="Oval 25"/>
            <p:cNvSpPr/>
            <p:nvPr/>
          </p:nvSpPr>
          <p:spPr>
            <a:xfrm>
              <a:off x="1003298" y="874394"/>
              <a:ext cx="2070103" cy="2040255"/>
            </a:xfrm>
            <a:prstGeom prst="ellipse">
              <a:avLst/>
            </a:prstGeom>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7" name="Oval 4"/>
            <p:cNvSpPr/>
            <p:nvPr/>
          </p:nvSpPr>
          <p:spPr>
            <a:xfrm>
              <a:off x="1502710" y="874394"/>
              <a:ext cx="1071278" cy="28155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baseline="0" dirty="0">
                  <a:latin typeface="Cambria" pitchFamily="18" charset="0"/>
                </a:rPr>
                <a:t>District</a:t>
              </a:r>
            </a:p>
          </p:txBody>
        </p:sp>
      </p:grpSp>
      <p:grpSp>
        <p:nvGrpSpPr>
          <p:cNvPr id="28" name="Group 27"/>
          <p:cNvGrpSpPr/>
          <p:nvPr/>
        </p:nvGrpSpPr>
        <p:grpSpPr>
          <a:xfrm>
            <a:off x="1592580" y="2590800"/>
            <a:ext cx="2286000" cy="2286000"/>
            <a:chOff x="1219195" y="1311592"/>
            <a:chExt cx="1638308" cy="1603057"/>
          </a:xfrm>
          <a:scene3d>
            <a:camera prst="orthographicFront"/>
            <a:lightRig rig="threePt" dir="t">
              <a:rot lat="0" lon="0" rev="7500000"/>
            </a:lightRig>
          </a:scene3d>
        </p:grpSpPr>
        <p:sp>
          <p:nvSpPr>
            <p:cNvPr id="29" name="Oval 28"/>
            <p:cNvSpPr/>
            <p:nvPr/>
          </p:nvSpPr>
          <p:spPr>
            <a:xfrm>
              <a:off x="1219195" y="1311592"/>
              <a:ext cx="1638308" cy="1603057"/>
            </a:xfrm>
            <a:prstGeom prst="ellipse">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30" name="Oval 4"/>
            <p:cNvSpPr/>
            <p:nvPr/>
          </p:nvSpPr>
          <p:spPr>
            <a:xfrm>
              <a:off x="1596006" y="1334747"/>
              <a:ext cx="884686" cy="28855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US" sz="1400" b="1" kern="1200" baseline="0" dirty="0">
                <a:latin typeface="Cambria" pitchFamily="18" charset="0"/>
              </a:endParaRPr>
            </a:p>
          </p:txBody>
        </p:sp>
      </p:grpSp>
      <p:grpSp>
        <p:nvGrpSpPr>
          <p:cNvPr id="31" name="Group 30"/>
          <p:cNvGrpSpPr/>
          <p:nvPr/>
        </p:nvGrpSpPr>
        <p:grpSpPr>
          <a:xfrm>
            <a:off x="1935480" y="2941320"/>
            <a:ext cx="1600200" cy="1600200"/>
            <a:chOff x="1447800" y="1748790"/>
            <a:chExt cx="1828800" cy="1828800"/>
          </a:xfrm>
          <a:scene3d>
            <a:camera prst="orthographicFront"/>
            <a:lightRig rig="threePt" dir="t">
              <a:rot lat="0" lon="0" rev="7500000"/>
            </a:lightRig>
          </a:scene3d>
        </p:grpSpPr>
        <p:sp>
          <p:nvSpPr>
            <p:cNvPr id="32" name="Oval 31"/>
            <p:cNvSpPr/>
            <p:nvPr/>
          </p:nvSpPr>
          <p:spPr>
            <a:xfrm>
              <a:off x="1447800" y="1748790"/>
              <a:ext cx="1828800" cy="1828800"/>
            </a:xfrm>
            <a:prstGeom prst="ellipse">
              <a:avLst/>
            </a:prstGeom>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33" name="Oval 4"/>
            <p:cNvSpPr/>
            <p:nvPr/>
          </p:nvSpPr>
          <p:spPr>
            <a:xfrm>
              <a:off x="1981200" y="1824990"/>
              <a:ext cx="767713" cy="29146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baseline="0" dirty="0">
                  <a:latin typeface="Cambria" pitchFamily="18" charset="0"/>
                </a:rPr>
                <a:t>Zone</a:t>
              </a:r>
            </a:p>
          </p:txBody>
        </p:sp>
      </p:grpSp>
      <p:grpSp>
        <p:nvGrpSpPr>
          <p:cNvPr id="34" name="Group 33"/>
          <p:cNvGrpSpPr/>
          <p:nvPr/>
        </p:nvGrpSpPr>
        <p:grpSpPr>
          <a:xfrm>
            <a:off x="2270760" y="3276600"/>
            <a:ext cx="914400" cy="914400"/>
            <a:chOff x="1651000" y="2185987"/>
            <a:chExt cx="774699" cy="728662"/>
          </a:xfrm>
          <a:scene3d>
            <a:camera prst="orthographicFront"/>
            <a:lightRig rig="threePt" dir="t">
              <a:rot lat="0" lon="0" rev="7500000"/>
            </a:lightRig>
          </a:scene3d>
        </p:grpSpPr>
        <p:sp>
          <p:nvSpPr>
            <p:cNvPr id="35" name="Oval 34"/>
            <p:cNvSpPr/>
            <p:nvPr/>
          </p:nvSpPr>
          <p:spPr>
            <a:xfrm>
              <a:off x="1651000" y="2185987"/>
              <a:ext cx="774699" cy="728662"/>
            </a:xfrm>
            <a:prstGeom prst="ellipse">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36" name="Oval 4"/>
            <p:cNvSpPr/>
            <p:nvPr/>
          </p:nvSpPr>
          <p:spPr>
            <a:xfrm>
              <a:off x="1767079" y="2368153"/>
              <a:ext cx="547795" cy="3643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baseline="0" dirty="0">
                  <a:latin typeface="Cambria" pitchFamily="18" charset="0"/>
                </a:rPr>
                <a:t>Club</a:t>
              </a:r>
            </a:p>
          </p:txBody>
        </p:sp>
      </p:grpSp>
      <p:sp>
        <p:nvSpPr>
          <p:cNvPr id="3" name="TextBox 2"/>
          <p:cNvSpPr txBox="1"/>
          <p:nvPr/>
        </p:nvSpPr>
        <p:spPr>
          <a:xfrm>
            <a:off x="5334000" y="1066800"/>
            <a:ext cx="3581400" cy="4862870"/>
          </a:xfrm>
          <a:prstGeom prst="rect">
            <a:avLst/>
          </a:prstGeom>
          <a:noFill/>
        </p:spPr>
        <p:txBody>
          <a:bodyPr wrap="square" rtlCol="0">
            <a:spAutoFit/>
          </a:bodyPr>
          <a:lstStyle/>
          <a:p>
            <a:pPr marL="285750" indent="-285750">
              <a:buFont typeface="Arial" pitchFamily="34" charset="0"/>
              <a:buChar char="•"/>
            </a:pPr>
            <a:r>
              <a:rPr lang="fr-FR" dirty="0"/>
              <a:t>Un club est constitué au minimum de 20 </a:t>
            </a:r>
            <a:r>
              <a:rPr lang="fr-FR" dirty="0" smtClean="0"/>
              <a:t>membres</a:t>
            </a:r>
            <a:endParaRPr lang="en-US" dirty="0"/>
          </a:p>
          <a:p>
            <a:pPr marL="285750" indent="-285750">
              <a:buFont typeface="Arial" pitchFamily="34" charset="0"/>
              <a:buChar char="•"/>
            </a:pPr>
            <a:r>
              <a:rPr lang="fr-FR" dirty="0"/>
              <a:t>Une zone est constituée de 4 à 8 </a:t>
            </a:r>
            <a:r>
              <a:rPr lang="fr-FR" dirty="0" smtClean="0"/>
              <a:t>clubs</a:t>
            </a:r>
            <a:r>
              <a:rPr lang="en-US" dirty="0" smtClean="0"/>
              <a:t> </a:t>
            </a:r>
          </a:p>
          <a:p>
            <a:r>
              <a:rPr lang="fr-FR" dirty="0" smtClean="0"/>
              <a:t>*    Un </a:t>
            </a:r>
            <a:r>
              <a:rPr lang="fr-FR" dirty="0"/>
              <a:t>district est constitué d'au moins 35 clubs avec 1250 membres </a:t>
            </a:r>
            <a:r>
              <a:rPr lang="fr-FR" dirty="0" smtClean="0"/>
              <a:t>actifs</a:t>
            </a:r>
            <a:endParaRPr lang="en-US" dirty="0" smtClean="0"/>
          </a:p>
          <a:p>
            <a:pPr marL="285750" indent="-285750">
              <a:buFont typeface="Arial" pitchFamily="34" charset="0"/>
              <a:buChar char="•"/>
            </a:pPr>
            <a:r>
              <a:rPr lang="fr-FR" dirty="0"/>
              <a:t>Plusieurs districts dans une zone géographique donnée constituent un district </a:t>
            </a:r>
            <a:r>
              <a:rPr lang="fr-FR" dirty="0" smtClean="0"/>
              <a:t>multiple</a:t>
            </a:r>
            <a:endParaRPr lang="en-US" dirty="0" smtClean="0"/>
          </a:p>
          <a:p>
            <a:pPr marL="285750" indent="-285750">
              <a:buFont typeface="Arial" pitchFamily="34" charset="0"/>
              <a:buChar char="•"/>
            </a:pPr>
            <a:r>
              <a:rPr lang="fr-FR" dirty="0"/>
              <a:t>Chaque club Lions est situé dans </a:t>
            </a:r>
            <a:r>
              <a:rPr lang="fr-FR" dirty="0" smtClean="0"/>
              <a:t>l'un </a:t>
            </a:r>
            <a:r>
              <a:rPr lang="fr-FR" dirty="0"/>
              <a:t>des </a:t>
            </a:r>
            <a:r>
              <a:rPr lang="fr-FR" dirty="0" smtClean="0"/>
              <a:t>districts, </a:t>
            </a:r>
            <a:r>
              <a:rPr lang="fr-FR" dirty="0"/>
              <a:t>qui sont </a:t>
            </a:r>
            <a:r>
              <a:rPr lang="fr-FR" dirty="0" smtClean="0"/>
              <a:t>représentés </a:t>
            </a:r>
            <a:r>
              <a:rPr lang="fr-FR" dirty="0"/>
              <a:t>par au moins un </a:t>
            </a:r>
            <a:r>
              <a:rPr lang="fr-FR" dirty="0" smtClean="0"/>
              <a:t>gouverneur et le tout par un directeur international</a:t>
            </a:r>
            <a:endParaRPr lang="en-US" dirty="0" smtClean="0"/>
          </a:p>
          <a:p>
            <a:pPr marL="285750" indent="-285750">
              <a:buFont typeface="Arial" pitchFamily="34" charset="0"/>
              <a:buChar char="•"/>
            </a:pPr>
            <a:endParaRPr lang="en-US" sz="1000" dirty="0"/>
          </a:p>
          <a:p>
            <a:r>
              <a:rPr lang="en-US" sz="1200" dirty="0" smtClean="0"/>
              <a:t>* </a:t>
            </a:r>
            <a:r>
              <a:rPr lang="en-US" sz="1200" dirty="0" err="1" smtClean="0"/>
              <a:t>facultatif</a:t>
            </a:r>
            <a:endParaRPr lang="en-US" sz="1200" dirty="0"/>
          </a:p>
        </p:txBody>
      </p:sp>
      <p:sp>
        <p:nvSpPr>
          <p:cNvPr id="5" name="Footer Placeholder 4"/>
          <p:cNvSpPr>
            <a:spLocks noGrp="1"/>
          </p:cNvSpPr>
          <p:nvPr>
            <p:ph type="ftr" sz="quarter" idx="11"/>
          </p:nvPr>
        </p:nvSpPr>
        <p:spPr/>
        <p:txBody>
          <a:bodyPr/>
          <a:lstStyle/>
          <a:p>
            <a:r>
              <a:rPr lang="fr-FR" dirty="0" smtClean="0"/>
              <a:t>Formation des présidents de club</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pPr/>
              <a:t>7</a:t>
            </a:fld>
            <a:endParaRPr lang="en-US" dirty="0"/>
          </a:p>
        </p:txBody>
      </p:sp>
      <p:pic>
        <p:nvPicPr>
          <p:cNvPr id="37"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2" descr="C:\Users\vcicero\AppData\Local\Microsoft\Windows\Temporary Internet Files\Content.IE5\UDH751QD\MC900442122[1].png">
            <a:hlinkClick r:id="rId10" action="ppaction://hlinksldjump" tooltip="Cliquez ici pour revenir à la page de la Table des matières"/>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01103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par>
                                <p:cTn id="8" presetID="47"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10" presetClass="entr" presetSubtype="0" fill="hold" nodeType="afterEffect">
                                  <p:stCondLst>
                                    <p:cond delay="200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childTnLst>
                                </p:cTn>
                              </p:par>
                              <p:par>
                                <p:cTn id="17" presetID="47" presetClass="entr" presetSubtype="0" fill="hold" nodeType="withEffect">
                                  <p:stCondLst>
                                    <p:cond delay="200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10" presetClass="entr" presetSubtype="0" fill="hold" nodeType="afterEffect">
                                  <p:stCondLst>
                                    <p:cond delay="200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2000"/>
                                        <p:tgtEl>
                                          <p:spTgt spid="28"/>
                                        </p:tgtEl>
                                      </p:cBhvr>
                                    </p:animEffect>
                                  </p:childTnLst>
                                </p:cTn>
                              </p:par>
                            </p:childTnLst>
                          </p:cTn>
                        </p:par>
                        <p:par>
                          <p:cTn id="26" fill="hold">
                            <p:stCondLst>
                              <p:cond delay="10000"/>
                            </p:stCondLst>
                            <p:childTnLst>
                              <p:par>
                                <p:cTn id="27" presetID="10" presetClass="entr" presetSubtype="0" fill="hold"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childTnLst>
                                </p:cTn>
                              </p:par>
                            </p:childTnLst>
                          </p:cTn>
                        </p:par>
                        <p:par>
                          <p:cTn id="30" fill="hold">
                            <p:stCondLst>
                              <p:cond delay="11000"/>
                            </p:stCondLst>
                            <p:childTnLst>
                              <p:par>
                                <p:cTn id="31" presetID="10" presetClass="entr" presetSubtype="0" fill="hold" nodeType="afterEffect">
                                  <p:stCondLst>
                                    <p:cond delay="175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2000"/>
                                        <p:tgtEl>
                                          <p:spTgt spid="25"/>
                                        </p:tgtEl>
                                      </p:cBhvr>
                                    </p:animEffect>
                                  </p:childTnLst>
                                </p:cTn>
                              </p:par>
                              <p:par>
                                <p:cTn id="34" presetID="47" presetClass="entr" presetSubtype="0" fill="hold" nodeType="withEffect">
                                  <p:stCondLst>
                                    <p:cond delay="175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1000"/>
                                        <p:tgtEl>
                                          <p:spTgt spid="3">
                                            <p:txEl>
                                              <p:pRg st="2" end="2"/>
                                            </p:txEl>
                                          </p:spTgt>
                                        </p:tgtEl>
                                      </p:cBhvr>
                                    </p:animEffect>
                                    <p:anim calcmode="lin" valueType="num">
                                      <p:cBhvr>
                                        <p:cTn id="3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9" fill="hold">
                            <p:stCondLst>
                              <p:cond delay="14750"/>
                            </p:stCondLst>
                            <p:childTnLst>
                              <p:par>
                                <p:cTn id="40" presetID="10" presetClass="entr" presetSubtype="0" fill="hold" nodeType="afterEffect">
                                  <p:stCondLst>
                                    <p:cond delay="350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000"/>
                                        <p:tgtEl>
                                          <p:spTgt spid="16"/>
                                        </p:tgtEl>
                                      </p:cBhvr>
                                    </p:animEffect>
                                  </p:childTnLst>
                                </p:cTn>
                              </p:par>
                              <p:par>
                                <p:cTn id="43" presetID="47" presetClass="entr" presetSubtype="0" fill="hold" nodeType="withEffect">
                                  <p:stCondLst>
                                    <p:cond delay="350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1000"/>
                                        <p:tgtEl>
                                          <p:spTgt spid="3">
                                            <p:txEl>
                                              <p:pRg st="3" end="3"/>
                                            </p:txEl>
                                          </p:spTgt>
                                        </p:tgtEl>
                                      </p:cBhvr>
                                    </p:animEffect>
                                    <p:anim calcmode="lin" valueType="num">
                                      <p:cBhvr>
                                        <p:cTn id="4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20250"/>
                            </p:stCondLst>
                            <p:childTnLst>
                              <p:par>
                                <p:cTn id="49" presetID="10" presetClass="entr" presetSubtype="0" fill="hold" nodeType="afterEffect">
                                  <p:stCondLst>
                                    <p:cond delay="300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2000"/>
                                        <p:tgtEl>
                                          <p:spTgt spid="13"/>
                                        </p:tgtEl>
                                      </p:cBhvr>
                                    </p:animEffect>
                                  </p:childTnLst>
                                </p:cTn>
                              </p:par>
                              <p:par>
                                <p:cTn id="52" presetID="47" presetClass="entr" presetSubtype="0" fill="hold" nodeType="withEffect">
                                  <p:stCondLst>
                                    <p:cond delay="300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fade">
                                      <p:cBhvr>
                                        <p:cTn id="54" dur="1000"/>
                                        <p:tgtEl>
                                          <p:spTgt spid="3">
                                            <p:txEl>
                                              <p:pRg st="4" end="4"/>
                                            </p:txEl>
                                          </p:spTgt>
                                        </p:tgtEl>
                                      </p:cBhvr>
                                    </p:animEffect>
                                    <p:anim calcmode="lin" valueType="num">
                                      <p:cBhvr>
                                        <p:cTn id="5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57" fill="hold">
                            <p:stCondLst>
                              <p:cond delay="25250"/>
                            </p:stCondLst>
                            <p:childTnLst>
                              <p:par>
                                <p:cTn id="58" presetID="10" presetClass="entr" presetSubtype="0" fill="hold" nodeType="afterEffect">
                                  <p:stCondLst>
                                    <p:cond delay="200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2485262124"/>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3" name="Group 12"/>
          <p:cNvGrpSpPr/>
          <p:nvPr/>
        </p:nvGrpSpPr>
        <p:grpSpPr>
          <a:xfrm>
            <a:off x="224790" y="1181098"/>
            <a:ext cx="5029200" cy="5029200"/>
            <a:chOff x="626281" y="101379"/>
            <a:chExt cx="3642344" cy="3497580"/>
          </a:xfrm>
          <a:scene3d>
            <a:camera prst="orthographicFront"/>
            <a:lightRig rig="threePt" dir="t">
              <a:rot lat="0" lon="0" rev="7500000"/>
            </a:lightRig>
          </a:scene3d>
        </p:grpSpPr>
        <p:sp>
          <p:nvSpPr>
            <p:cNvPr id="14" name="Oval 13"/>
            <p:cNvSpPr/>
            <p:nvPr/>
          </p:nvSpPr>
          <p:spPr>
            <a:xfrm>
              <a:off x="626281" y="101379"/>
              <a:ext cx="3642344" cy="3497580"/>
            </a:xfrm>
            <a:prstGeom prst="ellipse">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5" name="Oval 4"/>
            <p:cNvSpPr/>
            <p:nvPr/>
          </p:nvSpPr>
          <p:spPr>
            <a:xfrm>
              <a:off x="1879594" y="124610"/>
              <a:ext cx="1152089" cy="29146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400" b="1" dirty="0" err="1">
                  <a:solidFill>
                    <a:schemeClr val="bg1"/>
                  </a:solidFill>
                  <a:latin typeface="Cambria" pitchFamily="18" charset="0"/>
                </a:rPr>
                <a:t>Région</a:t>
              </a:r>
              <a:r>
                <a:rPr lang="en-US" sz="1400" b="1" dirty="0">
                  <a:solidFill>
                    <a:schemeClr val="bg1"/>
                  </a:solidFill>
                  <a:latin typeface="Cambria" pitchFamily="18" charset="0"/>
                </a:rPr>
                <a:t> </a:t>
              </a:r>
              <a:r>
                <a:rPr lang="en-US" sz="1400" b="1" dirty="0" err="1">
                  <a:solidFill>
                    <a:schemeClr val="bg1"/>
                  </a:solidFill>
                  <a:latin typeface="Cambria" pitchFamily="18" charset="0"/>
                </a:rPr>
                <a:t>constitutionnelle</a:t>
              </a:r>
              <a:endParaRPr lang="en-US" sz="1400" b="1" kern="1200" baseline="0" dirty="0">
                <a:solidFill>
                  <a:schemeClr val="bg1"/>
                </a:solidFill>
                <a:latin typeface="Cambria" pitchFamily="18" charset="0"/>
              </a:endParaRPr>
            </a:p>
          </p:txBody>
        </p:sp>
      </p:grpSp>
      <p:grpSp>
        <p:nvGrpSpPr>
          <p:cNvPr id="16" name="Group 15"/>
          <p:cNvGrpSpPr/>
          <p:nvPr/>
        </p:nvGrpSpPr>
        <p:grpSpPr>
          <a:xfrm>
            <a:off x="685800" y="1653540"/>
            <a:ext cx="4114800" cy="4114800"/>
            <a:chOff x="723900" y="437197"/>
            <a:chExt cx="2628899" cy="2477452"/>
          </a:xfrm>
          <a:scene3d>
            <a:camera prst="orthographicFront"/>
            <a:lightRig rig="threePt" dir="t">
              <a:rot lat="0" lon="0" rev="7500000"/>
            </a:lightRig>
          </a:scene3d>
        </p:grpSpPr>
        <p:sp>
          <p:nvSpPr>
            <p:cNvPr id="17" name="Oval 16"/>
            <p:cNvSpPr/>
            <p:nvPr/>
          </p:nvSpPr>
          <p:spPr>
            <a:xfrm>
              <a:off x="723900" y="437197"/>
              <a:ext cx="2628899" cy="2477452"/>
            </a:xfrm>
            <a:prstGeom prst="ellipse">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8" name="Oval 4"/>
            <p:cNvSpPr/>
            <p:nvPr/>
          </p:nvSpPr>
          <p:spPr>
            <a:xfrm>
              <a:off x="1471493" y="482617"/>
              <a:ext cx="1133712" cy="28490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400" b="1" dirty="0">
                  <a:latin typeface="Cambria" pitchFamily="18" charset="0"/>
                </a:rPr>
                <a:t>District multiple</a:t>
              </a:r>
              <a:endParaRPr lang="en-US" sz="1400" b="1" kern="1200" baseline="0" dirty="0">
                <a:latin typeface="Cambria" pitchFamily="18" charset="0"/>
              </a:endParaRPr>
            </a:p>
          </p:txBody>
        </p:sp>
      </p:grpSp>
      <p:grpSp>
        <p:nvGrpSpPr>
          <p:cNvPr id="25" name="Group 24"/>
          <p:cNvGrpSpPr/>
          <p:nvPr/>
        </p:nvGrpSpPr>
        <p:grpSpPr>
          <a:xfrm>
            <a:off x="1143000" y="2122170"/>
            <a:ext cx="3200400" cy="3200400"/>
            <a:chOff x="1003298" y="874394"/>
            <a:chExt cx="2070103" cy="2040255"/>
          </a:xfrm>
          <a:scene3d>
            <a:camera prst="orthographicFront"/>
            <a:lightRig rig="threePt" dir="t">
              <a:rot lat="0" lon="0" rev="7500000"/>
            </a:lightRig>
          </a:scene3d>
        </p:grpSpPr>
        <p:sp>
          <p:nvSpPr>
            <p:cNvPr id="26" name="Oval 25"/>
            <p:cNvSpPr/>
            <p:nvPr/>
          </p:nvSpPr>
          <p:spPr>
            <a:xfrm>
              <a:off x="1003298" y="874394"/>
              <a:ext cx="2070103" cy="2040255"/>
            </a:xfrm>
            <a:prstGeom prst="ellipse">
              <a:avLst/>
            </a:prstGeom>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7" name="Oval 4"/>
            <p:cNvSpPr/>
            <p:nvPr/>
          </p:nvSpPr>
          <p:spPr>
            <a:xfrm>
              <a:off x="1502710" y="874394"/>
              <a:ext cx="1071278" cy="28155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baseline="0" dirty="0">
                  <a:latin typeface="Cambria" pitchFamily="18" charset="0"/>
                </a:rPr>
                <a:t>District</a:t>
              </a:r>
            </a:p>
          </p:txBody>
        </p:sp>
      </p:grpSp>
      <p:grpSp>
        <p:nvGrpSpPr>
          <p:cNvPr id="28" name="Group 27"/>
          <p:cNvGrpSpPr/>
          <p:nvPr/>
        </p:nvGrpSpPr>
        <p:grpSpPr>
          <a:xfrm>
            <a:off x="1592580" y="2590800"/>
            <a:ext cx="2286000" cy="2286000"/>
            <a:chOff x="1219195" y="1311592"/>
            <a:chExt cx="1638308" cy="1603057"/>
          </a:xfrm>
          <a:scene3d>
            <a:camera prst="orthographicFront"/>
            <a:lightRig rig="threePt" dir="t">
              <a:rot lat="0" lon="0" rev="7500000"/>
            </a:lightRig>
          </a:scene3d>
        </p:grpSpPr>
        <p:sp>
          <p:nvSpPr>
            <p:cNvPr id="29" name="Oval 28"/>
            <p:cNvSpPr/>
            <p:nvPr/>
          </p:nvSpPr>
          <p:spPr>
            <a:xfrm>
              <a:off x="1219195" y="1311592"/>
              <a:ext cx="1638308" cy="1603057"/>
            </a:xfrm>
            <a:prstGeom prst="ellipse">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30" name="Oval 4"/>
            <p:cNvSpPr/>
            <p:nvPr/>
          </p:nvSpPr>
          <p:spPr>
            <a:xfrm>
              <a:off x="1596006" y="1334747"/>
              <a:ext cx="884686" cy="28855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dirty="0" err="1">
                  <a:latin typeface="Cambria" pitchFamily="18" charset="0"/>
                </a:rPr>
                <a:t>Région</a:t>
              </a:r>
              <a:r>
                <a:rPr lang="en-US" sz="1400" b="1" dirty="0">
                  <a:latin typeface="Cambria" pitchFamily="18" charset="0"/>
                </a:rPr>
                <a:t>*</a:t>
              </a:r>
              <a:endParaRPr lang="en-US" sz="1400" b="1" kern="1200" baseline="0" dirty="0">
                <a:latin typeface="Cambria" pitchFamily="18" charset="0"/>
              </a:endParaRPr>
            </a:p>
          </p:txBody>
        </p:sp>
      </p:grpSp>
      <p:grpSp>
        <p:nvGrpSpPr>
          <p:cNvPr id="31" name="Group 30"/>
          <p:cNvGrpSpPr/>
          <p:nvPr/>
        </p:nvGrpSpPr>
        <p:grpSpPr>
          <a:xfrm>
            <a:off x="1935480" y="2941320"/>
            <a:ext cx="1600200" cy="1600200"/>
            <a:chOff x="1447800" y="1748790"/>
            <a:chExt cx="1828800" cy="1828800"/>
          </a:xfrm>
          <a:scene3d>
            <a:camera prst="orthographicFront"/>
            <a:lightRig rig="threePt" dir="t">
              <a:rot lat="0" lon="0" rev="7500000"/>
            </a:lightRig>
          </a:scene3d>
        </p:grpSpPr>
        <p:sp>
          <p:nvSpPr>
            <p:cNvPr id="32" name="Oval 31"/>
            <p:cNvSpPr/>
            <p:nvPr/>
          </p:nvSpPr>
          <p:spPr>
            <a:xfrm>
              <a:off x="1447800" y="1748790"/>
              <a:ext cx="1828800" cy="1828800"/>
            </a:xfrm>
            <a:prstGeom prst="ellipse">
              <a:avLst/>
            </a:prstGeom>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33" name="Oval 4"/>
            <p:cNvSpPr/>
            <p:nvPr/>
          </p:nvSpPr>
          <p:spPr>
            <a:xfrm>
              <a:off x="1981200" y="1824990"/>
              <a:ext cx="767713" cy="29146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baseline="0" dirty="0">
                  <a:latin typeface="Cambria" pitchFamily="18" charset="0"/>
                </a:rPr>
                <a:t>Zone</a:t>
              </a:r>
            </a:p>
          </p:txBody>
        </p:sp>
      </p:grpSp>
      <p:grpSp>
        <p:nvGrpSpPr>
          <p:cNvPr id="34" name="Group 33"/>
          <p:cNvGrpSpPr/>
          <p:nvPr/>
        </p:nvGrpSpPr>
        <p:grpSpPr>
          <a:xfrm>
            <a:off x="2270760" y="3276600"/>
            <a:ext cx="914400" cy="914400"/>
            <a:chOff x="1651000" y="2185987"/>
            <a:chExt cx="774699" cy="728662"/>
          </a:xfrm>
          <a:scene3d>
            <a:camera prst="orthographicFront"/>
            <a:lightRig rig="threePt" dir="t">
              <a:rot lat="0" lon="0" rev="7500000"/>
            </a:lightRig>
          </a:scene3d>
        </p:grpSpPr>
        <p:sp>
          <p:nvSpPr>
            <p:cNvPr id="35" name="Oval 34"/>
            <p:cNvSpPr/>
            <p:nvPr/>
          </p:nvSpPr>
          <p:spPr>
            <a:xfrm>
              <a:off x="1651000" y="2185987"/>
              <a:ext cx="774699" cy="728662"/>
            </a:xfrm>
            <a:prstGeom prst="ellipse">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36" name="Oval 4"/>
            <p:cNvSpPr/>
            <p:nvPr/>
          </p:nvSpPr>
          <p:spPr>
            <a:xfrm>
              <a:off x="1767079" y="2368153"/>
              <a:ext cx="547795" cy="3643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baseline="0" dirty="0">
                  <a:latin typeface="Cambria" pitchFamily="18" charset="0"/>
                </a:rPr>
                <a:t>Club</a:t>
              </a:r>
            </a:p>
          </p:txBody>
        </p:sp>
      </p:grpSp>
      <p:sp>
        <p:nvSpPr>
          <p:cNvPr id="5" name="Footer Placeholder 4"/>
          <p:cNvSpPr>
            <a:spLocks noGrp="1"/>
          </p:cNvSpPr>
          <p:nvPr>
            <p:ph type="ftr" sz="quarter" idx="11"/>
          </p:nvPr>
        </p:nvSpPr>
        <p:spPr/>
        <p:txBody>
          <a:bodyPr/>
          <a:lstStyle/>
          <a:p>
            <a:r>
              <a:rPr lang="fr-FR" smtClean="0"/>
              <a:t>Formation des présidents de club</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pPr/>
              <a:t>8</a:t>
            </a:fld>
            <a:endParaRPr lang="en-US" dirty="0"/>
          </a:p>
        </p:txBody>
      </p:sp>
      <p:pic>
        <p:nvPicPr>
          <p:cNvPr id="37"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5486400" y="1219200"/>
            <a:ext cx="3200400" cy="4893647"/>
          </a:xfrm>
          <a:prstGeom prst="rect">
            <a:avLst/>
          </a:prstGeom>
          <a:noFill/>
        </p:spPr>
        <p:txBody>
          <a:bodyPr wrap="square" rtlCol="0">
            <a:spAutoFit/>
          </a:bodyPr>
          <a:lstStyle/>
          <a:p>
            <a:pPr algn="ctr"/>
            <a:r>
              <a:rPr lang="fr-FR" sz="2400" dirty="0"/>
              <a:t>Les clubs individuels et leurs membres sont au cœur de l'Association.</a:t>
            </a:r>
            <a:r>
              <a:rPr lang="en-US" sz="2400" dirty="0" smtClean="0"/>
              <a:t>  </a:t>
            </a:r>
          </a:p>
          <a:p>
            <a:pPr algn="ctr"/>
            <a:endParaRPr lang="en-US" sz="2400" dirty="0"/>
          </a:p>
          <a:p>
            <a:pPr algn="ctr"/>
            <a:r>
              <a:rPr lang="fr-FR" sz="2400" dirty="0"/>
              <a:t>Sans leur engagement à servir les autres localement, nous ne serions pas en mesure de maintenir notre héritage d'actions à l'échelle internationale.</a:t>
            </a:r>
            <a:endParaRPr lang="en-US" sz="2400" dirty="0"/>
          </a:p>
        </p:txBody>
      </p:sp>
      <p:pic>
        <p:nvPicPr>
          <p:cNvPr id="39" name="Picture 2" descr="C:\Users\vcicero\AppData\Local\Microsoft\Windows\Temporary Internet Files\Content.IE5\UDH751QD\MC900442122[1].png">
            <a:hlinkClick r:id="rId10" action="ppaction://hlinksldjump" tooltip="Cliquez ici pour revenir à la page de la Table des matières"/>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62029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4000" fill="hold"/>
                                        <p:tgtEl>
                                          <p:spTgt spid="34"/>
                                        </p:tgtEl>
                                      </p:cBhvr>
                                      <p:by x="150000" y="150000"/>
                                    </p:animScale>
                                  </p:childTnLst>
                                </p:cTn>
                              </p:par>
                              <p:par>
                                <p:cTn id="7" presetID="10" presetClass="entr" presetSubtype="0" fill="hold" nodeType="withEffect">
                                  <p:stCondLst>
                                    <p:cond delay="1000"/>
                                  </p:stCondLst>
                                  <p:childTnLst>
                                    <p:set>
                                      <p:cBhvr>
                                        <p:cTn id="8" dur="1" fill="hold">
                                          <p:stCondLst>
                                            <p:cond delay="0"/>
                                          </p:stCondLst>
                                        </p:cTn>
                                        <p:tgtEl>
                                          <p:spTgt spid="2">
                                            <p:txEl>
                                              <p:pRg st="0" end="0"/>
                                            </p:txEl>
                                          </p:spTgt>
                                        </p:tgtEl>
                                        <p:attrNameLst>
                                          <p:attrName>style.visibility</p:attrName>
                                        </p:attrNameLst>
                                      </p:cBhvr>
                                      <p:to>
                                        <p:strVal val="visible"/>
                                      </p:to>
                                    </p:set>
                                    <p:animEffect transition="in" filter="fade">
                                      <p:cBhvr>
                                        <p:cTn id="9" dur="2000"/>
                                        <p:tgtEl>
                                          <p:spTgt spid="2">
                                            <p:txEl>
                                              <p:pRg st="0" end="0"/>
                                            </p:txEl>
                                          </p:spTgt>
                                        </p:tgtEl>
                                      </p:cBhvr>
                                    </p:animEffect>
                                  </p:childTnLst>
                                </p:cTn>
                              </p:par>
                              <p:par>
                                <p:cTn id="10" presetID="10" presetClass="exit" presetSubtype="0" fill="hold" nodeType="withEffect">
                                  <p:stCondLst>
                                    <p:cond delay="1000"/>
                                  </p:stCondLst>
                                  <p:childTnLst>
                                    <p:animEffect transition="out" filter="fade">
                                      <p:cBhvr>
                                        <p:cTn id="11" dur="1000"/>
                                        <p:tgtEl>
                                          <p:spTgt spid="31"/>
                                        </p:tgtEl>
                                      </p:cBhvr>
                                    </p:animEffect>
                                    <p:set>
                                      <p:cBhvr>
                                        <p:cTn id="12" dur="1" fill="hold">
                                          <p:stCondLst>
                                            <p:cond delay="999"/>
                                          </p:stCondLst>
                                        </p:cTn>
                                        <p:tgtEl>
                                          <p:spTgt spid="31"/>
                                        </p:tgtEl>
                                        <p:attrNameLst>
                                          <p:attrName>style.visibility</p:attrName>
                                        </p:attrNameLst>
                                      </p:cBhvr>
                                      <p:to>
                                        <p:strVal val="hidden"/>
                                      </p:to>
                                    </p:set>
                                  </p:childTnLst>
                                </p:cTn>
                              </p:par>
                              <p:par>
                                <p:cTn id="13" presetID="10" presetClass="exit" presetSubtype="0" fill="hold" nodeType="withEffect">
                                  <p:stCondLst>
                                    <p:cond delay="1000"/>
                                  </p:stCondLst>
                                  <p:childTnLst>
                                    <p:animEffect transition="out" filter="fade">
                                      <p:cBhvr>
                                        <p:cTn id="14" dur="1000"/>
                                        <p:tgtEl>
                                          <p:spTgt spid="28"/>
                                        </p:tgtEl>
                                      </p:cBhvr>
                                    </p:animEffect>
                                    <p:set>
                                      <p:cBhvr>
                                        <p:cTn id="15" dur="1" fill="hold">
                                          <p:stCondLst>
                                            <p:cond delay="999"/>
                                          </p:stCondLst>
                                        </p:cTn>
                                        <p:tgtEl>
                                          <p:spTgt spid="28"/>
                                        </p:tgtEl>
                                        <p:attrNameLst>
                                          <p:attrName>style.visibility</p:attrName>
                                        </p:attrNameLst>
                                      </p:cBhvr>
                                      <p:to>
                                        <p:strVal val="hidden"/>
                                      </p:to>
                                    </p:set>
                                  </p:childTnLst>
                                </p:cTn>
                              </p:par>
                              <p:par>
                                <p:cTn id="16" presetID="10" presetClass="exit" presetSubtype="0" fill="hold" nodeType="withEffect">
                                  <p:stCondLst>
                                    <p:cond delay="1000"/>
                                  </p:stCondLst>
                                  <p:childTnLst>
                                    <p:animEffect transition="out" filter="fade">
                                      <p:cBhvr>
                                        <p:cTn id="17" dur="1000"/>
                                        <p:tgtEl>
                                          <p:spTgt spid="25"/>
                                        </p:tgtEl>
                                      </p:cBhvr>
                                    </p:animEffect>
                                    <p:set>
                                      <p:cBhvr>
                                        <p:cTn id="18" dur="1" fill="hold">
                                          <p:stCondLst>
                                            <p:cond delay="999"/>
                                          </p:stCondLst>
                                        </p:cTn>
                                        <p:tgtEl>
                                          <p:spTgt spid="25"/>
                                        </p:tgtEl>
                                        <p:attrNameLst>
                                          <p:attrName>style.visibility</p:attrName>
                                        </p:attrNameLst>
                                      </p:cBhvr>
                                      <p:to>
                                        <p:strVal val="hidden"/>
                                      </p:to>
                                    </p:set>
                                  </p:childTnLst>
                                </p:cTn>
                              </p:par>
                              <p:par>
                                <p:cTn id="19" presetID="10" presetClass="exit" presetSubtype="0" fill="hold" nodeType="withEffect">
                                  <p:stCondLst>
                                    <p:cond delay="1000"/>
                                  </p:stCondLst>
                                  <p:childTnLst>
                                    <p:animEffect transition="out" filter="fade">
                                      <p:cBhvr>
                                        <p:cTn id="20" dur="1000"/>
                                        <p:tgtEl>
                                          <p:spTgt spid="16"/>
                                        </p:tgtEl>
                                      </p:cBhvr>
                                    </p:animEffect>
                                    <p:set>
                                      <p:cBhvr>
                                        <p:cTn id="21" dur="1" fill="hold">
                                          <p:stCondLst>
                                            <p:cond delay="999"/>
                                          </p:stCondLst>
                                        </p:cTn>
                                        <p:tgtEl>
                                          <p:spTgt spid="16"/>
                                        </p:tgtEl>
                                        <p:attrNameLst>
                                          <p:attrName>style.visibility</p:attrName>
                                        </p:attrNameLst>
                                      </p:cBhvr>
                                      <p:to>
                                        <p:strVal val="hidden"/>
                                      </p:to>
                                    </p:set>
                                  </p:childTnLst>
                                </p:cTn>
                              </p:par>
                              <p:par>
                                <p:cTn id="22" presetID="10" presetClass="exit" presetSubtype="0" fill="hold" nodeType="withEffect">
                                  <p:stCondLst>
                                    <p:cond delay="1000"/>
                                  </p:stCondLst>
                                  <p:childTnLst>
                                    <p:animEffect transition="out" filter="fade">
                                      <p:cBhvr>
                                        <p:cTn id="23" dur="1000"/>
                                        <p:tgtEl>
                                          <p:spTgt spid="13"/>
                                        </p:tgtEl>
                                      </p:cBhvr>
                                    </p:animEffect>
                                    <p:set>
                                      <p:cBhvr>
                                        <p:cTn id="24" dur="1" fill="hold">
                                          <p:stCondLst>
                                            <p:cond delay="999"/>
                                          </p:stCondLst>
                                        </p:cTn>
                                        <p:tgtEl>
                                          <p:spTgt spid="13"/>
                                        </p:tgtEl>
                                        <p:attrNameLst>
                                          <p:attrName>style.visibility</p:attrName>
                                        </p:attrNameLst>
                                      </p:cBhvr>
                                      <p:to>
                                        <p:strVal val="hidden"/>
                                      </p:to>
                                    </p:set>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500"/>
                                        <p:tgtEl>
                                          <p:spTgt spid="2">
                                            <p:txEl>
                                              <p:pRg st="2" end="2"/>
                                            </p:txEl>
                                          </p:spTgt>
                                        </p:tgtEl>
                                      </p:cBhvr>
                                    </p:animEffect>
                                  </p:childTnLst>
                                </p:cTn>
                              </p:par>
                            </p:childTnLst>
                          </p:cTn>
                        </p:par>
                        <p:par>
                          <p:cTn id="29" fill="hold">
                            <p:stCondLst>
                              <p:cond delay="4500"/>
                            </p:stCondLst>
                            <p:childTnLst>
                              <p:par>
                                <p:cTn id="30" presetID="10" presetClass="entr" presetSubtype="0" fill="hold" nodeType="afterEffect">
                                  <p:stCondLst>
                                    <p:cond delay="200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custDataLst>
              <p:tags r:id="rId2"/>
            </p:custDataLst>
            <p:extLst>
              <p:ext uri="{D42A27DB-BD31-4B8C-83A1-F6EECF244321}">
                <p14:modId xmlns:p14="http://schemas.microsoft.com/office/powerpoint/2010/main" xmlns="" val="1950932785"/>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457200" y="990600"/>
            <a:ext cx="8229600" cy="430887"/>
          </a:xfrm>
          <a:prstGeom prst="rect">
            <a:avLst/>
          </a:prstGeom>
          <a:noFill/>
        </p:spPr>
        <p:txBody>
          <a:bodyPr wrap="square" rtlCol="0">
            <a:spAutoFit/>
          </a:bodyPr>
          <a:lstStyle/>
          <a:p>
            <a:endParaRPr lang="en-US" sz="1100" dirty="0"/>
          </a:p>
          <a:p>
            <a:endParaRPr lang="en-US" sz="1100" dirty="0" smtClean="0"/>
          </a:p>
        </p:txBody>
      </p:sp>
      <p:sp>
        <p:nvSpPr>
          <p:cNvPr id="6" name="Footer Placeholder 5"/>
          <p:cNvSpPr>
            <a:spLocks noGrp="1"/>
          </p:cNvSpPr>
          <p:nvPr>
            <p:ph type="ftr" sz="quarter" idx="11"/>
          </p:nvPr>
        </p:nvSpPr>
        <p:spPr/>
        <p:txBody>
          <a:bodyPr/>
          <a:lstStyle/>
          <a:p>
            <a:r>
              <a:rPr lang="fr-FR" smtClean="0"/>
              <a:t>Formation des présidents de club</a:t>
            </a:r>
            <a:endParaRPr lang="en-US" dirty="0"/>
          </a:p>
        </p:txBody>
      </p:sp>
      <p:sp>
        <p:nvSpPr>
          <p:cNvPr id="10" name="Slide Number Placeholder 9"/>
          <p:cNvSpPr>
            <a:spLocks noGrp="1"/>
          </p:cNvSpPr>
          <p:nvPr>
            <p:ph type="sldNum" sz="quarter" idx="12"/>
          </p:nvPr>
        </p:nvSpPr>
        <p:spPr/>
        <p:txBody>
          <a:bodyPr/>
          <a:lstStyle/>
          <a:p>
            <a:fld id="{D057AB9D-7DAF-4932-8D90-97F45FB0A796}" type="slidenum">
              <a:rPr lang="en-US" smtClean="0"/>
              <a:pPr/>
              <a:t>9</a:t>
            </a:fld>
            <a:endParaRPr lang="en-US" dirty="0"/>
          </a:p>
        </p:txBody>
      </p:sp>
      <p:sp>
        <p:nvSpPr>
          <p:cNvPr id="12" name="TextBox 11"/>
          <p:cNvSpPr txBox="1"/>
          <p:nvPr/>
        </p:nvSpPr>
        <p:spPr>
          <a:xfrm>
            <a:off x="457200" y="990600"/>
            <a:ext cx="8229600" cy="4385816"/>
          </a:xfrm>
          <a:prstGeom prst="rect">
            <a:avLst/>
          </a:prstGeom>
          <a:noFill/>
        </p:spPr>
        <p:txBody>
          <a:bodyPr wrap="square" rtlCol="0">
            <a:spAutoFit/>
          </a:bodyPr>
          <a:lstStyle/>
          <a:p>
            <a:endParaRPr lang="en-US" sz="1100" dirty="0" smtClean="0"/>
          </a:p>
          <a:p>
            <a:endParaRPr lang="en-US" sz="2400" dirty="0" smtClean="0"/>
          </a:p>
          <a:p>
            <a:r>
              <a:rPr lang="fr-FR" sz="2400" dirty="0"/>
              <a:t>En tant que club au sein de la plus vaste Association internationale des Lions Clubs, </a:t>
            </a:r>
            <a:r>
              <a:rPr lang="fr-FR" sz="2400" dirty="0" smtClean="0"/>
              <a:t>notre </a:t>
            </a:r>
            <a:r>
              <a:rPr lang="fr-FR" sz="2400" dirty="0"/>
              <a:t>mission est la suivante :</a:t>
            </a:r>
            <a:endParaRPr lang="en-US" sz="2400" dirty="0" smtClean="0"/>
          </a:p>
          <a:p>
            <a:endParaRPr lang="en-US" sz="3200" i="1" dirty="0" smtClean="0"/>
          </a:p>
          <a:p>
            <a:pPr algn="ctr"/>
            <a:r>
              <a:rPr lang="fr-FR" sz="2800" i="1" dirty="0"/>
              <a:t>DONNER LES MOYENS aux bénévoles de servir leur communauté, de répondre aux besoins humanitaires, de favoriser la paix et de promouvoir la compréhension internationale par le truchement des Lions clubs. </a:t>
            </a:r>
            <a:r>
              <a:rPr lang="en-US" sz="2800" i="1" dirty="0" smtClean="0"/>
              <a:t>  </a:t>
            </a:r>
          </a:p>
        </p:txBody>
      </p:sp>
      <p:pic>
        <p:nvPicPr>
          <p:cNvPr id="14" name="Picture 3" descr="C:\Users\vcicero\AppData\Local\Microsoft\Windows\Temporary Internet Files\Content.IE5\BV7KX1XL\MC900432618[1].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C:\Users\vcicero\AppData\Local\Microsoft\Windows\Temporary Internet Files\Content.IE5\UDH751QD\MC900442122[1].png">
            <a:hlinkClick r:id="rId11" action="ppaction://hlinksldjump" tooltip="Cliquez ici pour revenir à la page de la Table des matières"/>
          </p:cNvPr>
          <p:cNvPicPr>
            <a:picLocks noChangeAspect="1" noChangeArrowheads="1"/>
          </p:cNvPicPr>
          <p:nvPr/>
        </p:nvPicPr>
        <p:blipFill>
          <a:blip r:embed="rId12"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186336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1000"/>
                                        <p:tgtEl>
                                          <p:spTgt spid="12">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1500"/>
                                  </p:stCondLst>
                                  <p:iterate type="lt">
                                    <p:tmPct val="3000"/>
                                  </p:iterate>
                                  <p:childTnLst>
                                    <p:set>
                                      <p:cBhvr>
                                        <p:cTn id="10" dur="1" fill="hold">
                                          <p:stCondLst>
                                            <p:cond delay="0"/>
                                          </p:stCondLst>
                                        </p:cTn>
                                        <p:tgtEl>
                                          <p:spTgt spid="12">
                                            <p:txEl>
                                              <p:pRg st="4" end="4"/>
                                            </p:txEl>
                                          </p:spTgt>
                                        </p:tgtEl>
                                        <p:attrNameLst>
                                          <p:attrName>style.visibility</p:attrName>
                                        </p:attrNameLst>
                                      </p:cBhvr>
                                      <p:to>
                                        <p:strVal val="visible"/>
                                      </p:to>
                                    </p:set>
                                    <p:animEffect transition="in" filter="fade">
                                      <p:cBhvr>
                                        <p:cTn id="11" dur="1500"/>
                                        <p:tgtEl>
                                          <p:spTgt spid="12">
                                            <p:txEl>
                                              <p:pRg st="4" end="4"/>
                                            </p:txEl>
                                          </p:spTgt>
                                        </p:tgtEl>
                                      </p:cBhvr>
                                    </p:animEffect>
                                  </p:childTnLst>
                                </p:cTn>
                              </p:par>
                            </p:childTnLst>
                          </p:cTn>
                        </p:par>
                        <p:par>
                          <p:cTn id="12" fill="hold">
                            <p:stCondLst>
                              <p:cond delay="11695"/>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5010"/>
  <p:tag name="ARTICULATE_PROJECT_CHECK" val="0"/>
  <p:tag name="ARTICULATE_PRESENTER_VERSION" val="6"/>
  <p:tag name="PRESENTER_PREVIEW_START" val="18"/>
  <p:tag name="PRESENTER_PREVIEW_END" val="21"/>
  <p:tag name="LMS_PUBLISH" val="No"/>
  <p:tag name="ARTICULATE_TEMPLATE" val="Corporate Communications"/>
  <p:tag name="PRESENTER_PREVIEW_MODE" val="0"/>
  <p:tag name="ARTICULATE_SLIDE_COUNT" val="7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f5f90375-f8fb-43ac-a965-2138a385ec6c"/>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NIM_SPRITE_COUNT" val=" 2"/>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f5f90375-f8fb-43ac-a965-2138a385ec6c"/>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NIM_SPRITE_COUNT" val=" 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f5f90375-f8fb-43ac-a965-2138a385ec6c"/>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NIM_SPRITE_COUNT" val=" 2"/>
</p:tagLst>
</file>

<file path=ppt/tags/tag22.xml><?xml version="1.0" encoding="utf-8"?>
<p:tagLst xmlns:a="http://schemas.openxmlformats.org/drawingml/2006/main" xmlns:r="http://schemas.openxmlformats.org/officeDocument/2006/relationships" xmlns:p="http://schemas.openxmlformats.org/presentationml/2006/main">
  <p:tag name="ARTICULATE_SLIDE_GUID" val="8c806bbd-b623-4421-b7ec-021b0c1d6d70"/>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NIM_SPRITE_COUNT" val=" 2"/>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8c806bbd-b623-4421-b7ec-021b0c1d6d70"/>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NIM_SPRITE_COUNT" val=" 2"/>
</p:tagLst>
</file>

<file path=ppt/tags/tag26.xml><?xml version="1.0" encoding="utf-8"?>
<p:tagLst xmlns:a="http://schemas.openxmlformats.org/drawingml/2006/main" xmlns:r="http://schemas.openxmlformats.org/officeDocument/2006/relationships" xmlns:p="http://schemas.openxmlformats.org/presentationml/2006/main">
  <p:tag name="ARTICULATE_SLIDE_GUID" val="8c806bbd-b623-4421-b7ec-021b0c1d6d70"/>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NIM_SPRITE_COUNT" val=" 2"/>
</p:tagLst>
</file>

<file path=ppt/tags/tag28.xml><?xml version="1.0" encoding="utf-8"?>
<p:tagLst xmlns:a="http://schemas.openxmlformats.org/drawingml/2006/main" xmlns:r="http://schemas.openxmlformats.org/officeDocument/2006/relationships" xmlns:p="http://schemas.openxmlformats.org/presentationml/2006/main">
  <p:tag name="ARTICULATE_SLIDE_GUID" val="f5f90375-f8fb-43ac-a965-2138a385ec6c"/>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NIM_SPRITE_COUNT" val=" 2"/>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GUID" val="f5f90375-f8fb-43ac-a965-2138a385ec6c"/>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NIM_SPRITE_COUNT" val=" 2"/>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GUID" val="f5f90375-f8fb-43ac-a965-2138a385ec6c"/>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NIM_SPRITE_COUNT" val=" 2"/>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GUID" val="f5f90375-f8fb-43ac-a965-2138a385ec6c"/>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NIM_SPRITE_COUNT" val=" 2"/>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399</TotalTime>
  <Words>3949</Words>
  <Application>Microsoft Office PowerPoint</Application>
  <PresentationFormat>Affichage à l'écran (4:3)</PresentationFormat>
  <Paragraphs>709</Paragraphs>
  <Slides>58</Slides>
  <Notes>58</Notes>
  <HiddenSlides>0</HiddenSlides>
  <MMClips>0</MMClips>
  <ScaleCrop>false</ScaleCrop>
  <HeadingPairs>
    <vt:vector size="4" baseType="variant">
      <vt:variant>
        <vt:lpstr>Thème</vt:lpstr>
      </vt:variant>
      <vt:variant>
        <vt:i4>1</vt:i4>
      </vt:variant>
      <vt:variant>
        <vt:lpstr>Titres des diapositives</vt:lpstr>
      </vt:variant>
      <vt:variant>
        <vt:i4>58</vt:i4>
      </vt:variant>
    </vt:vector>
  </HeadingPairs>
  <TitlesOfParts>
    <vt:vector size="59" baseType="lpstr">
      <vt:lpstr>Civic</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vector>
  </TitlesOfParts>
  <Company>Lions Clubs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Cicero, Valerie</dc:creator>
  <cp:lastModifiedBy>Guy Ouellet</cp:lastModifiedBy>
  <cp:revision>830</cp:revision>
  <cp:lastPrinted>2014-09-08T14:16:03Z</cp:lastPrinted>
  <dcterms:created xsi:type="dcterms:W3CDTF">2014-04-23T13:12:09Z</dcterms:created>
  <dcterms:modified xsi:type="dcterms:W3CDTF">2018-04-27T19:02:14Z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Club President Presentation2</vt:lpwstr>
  </property>
  <property fmtid="{D5CDD505-2E9C-101B-9397-08002B2CF9AE}" pid="4" name="ArticulateGUID">
    <vt:lpwstr>358B6943-0FCA-4933-00FF-D432C3780000</vt:lpwstr>
  </property>
  <property fmtid="{D5CDD505-2E9C-101B-9397-08002B2CF9AE}" pid="5" name="ArticulateProjectFull">
    <vt:lpwstr>C:\Users\vcicero\Documents\1 Club Officer Training - working on translation\President\Club President Training FR.ppta</vt:lpwstr>
  </property>
</Properties>
</file>